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51"/>
  </p:notesMasterIdLst>
  <p:handoutMasterIdLst>
    <p:handoutMasterId r:id="rId52"/>
  </p:handoutMasterIdLst>
  <p:sldIdLst>
    <p:sldId id="257" r:id="rId2"/>
    <p:sldId id="323" r:id="rId3"/>
    <p:sldId id="350" r:id="rId4"/>
    <p:sldId id="354" r:id="rId5"/>
    <p:sldId id="355" r:id="rId6"/>
    <p:sldId id="348" r:id="rId7"/>
    <p:sldId id="264" r:id="rId8"/>
    <p:sldId id="353" r:id="rId9"/>
    <p:sldId id="307" r:id="rId10"/>
    <p:sldId id="336" r:id="rId11"/>
    <p:sldId id="337" r:id="rId12"/>
    <p:sldId id="338" r:id="rId13"/>
    <p:sldId id="339" r:id="rId14"/>
    <p:sldId id="356" r:id="rId15"/>
    <p:sldId id="358" r:id="rId16"/>
    <p:sldId id="359" r:id="rId17"/>
    <p:sldId id="360" r:id="rId18"/>
    <p:sldId id="324" r:id="rId19"/>
    <p:sldId id="327" r:id="rId20"/>
    <p:sldId id="362" r:id="rId21"/>
    <p:sldId id="363" r:id="rId22"/>
    <p:sldId id="365" r:id="rId23"/>
    <p:sldId id="366" r:id="rId24"/>
    <p:sldId id="367" r:id="rId25"/>
    <p:sldId id="368" r:id="rId26"/>
    <p:sldId id="369" r:id="rId27"/>
    <p:sldId id="370" r:id="rId28"/>
    <p:sldId id="364" r:id="rId29"/>
    <p:sldId id="371" r:id="rId30"/>
    <p:sldId id="379" r:id="rId31"/>
    <p:sldId id="380" r:id="rId32"/>
    <p:sldId id="381" r:id="rId33"/>
    <p:sldId id="382" r:id="rId34"/>
    <p:sldId id="383" r:id="rId35"/>
    <p:sldId id="384" r:id="rId36"/>
    <p:sldId id="385" r:id="rId37"/>
    <p:sldId id="386" r:id="rId38"/>
    <p:sldId id="388" r:id="rId39"/>
    <p:sldId id="322" r:id="rId40"/>
    <p:sldId id="389" r:id="rId41"/>
    <p:sldId id="390" r:id="rId42"/>
    <p:sldId id="391" r:id="rId43"/>
    <p:sldId id="321" r:id="rId44"/>
    <p:sldId id="294" r:id="rId45"/>
    <p:sldId id="326" r:id="rId46"/>
    <p:sldId id="288" r:id="rId47"/>
    <p:sldId id="352" r:id="rId48"/>
    <p:sldId id="320" r:id="rId49"/>
    <p:sldId id="290" r:id="rId50"/>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extLst>
      <p:ext uri="{19B8F6BF-5375-455C-9EA6-DF929625EA0E}">
        <p15:presenceInfo xmlns:p15="http://schemas.microsoft.com/office/powerpoint/2012/main" userId="109771d49721cb3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714"/>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90" autoAdjust="0"/>
    <p:restoredTop sz="93109" autoAdjust="0"/>
  </p:normalViewPr>
  <p:slideViewPr>
    <p:cSldViewPr>
      <p:cViewPr varScale="1">
        <p:scale>
          <a:sx n="77" d="100"/>
          <a:sy n="77" d="100"/>
        </p:scale>
        <p:origin x="917" y="53"/>
      </p:cViewPr>
      <p:guideLst>
        <p:guide orient="horz" pos="2160"/>
        <p:guide pos="3840"/>
      </p:guideLst>
    </p:cSldViewPr>
  </p:slideViewPr>
  <p:outlineViewPr>
    <p:cViewPr>
      <p:scale>
        <a:sx n="33" d="100"/>
        <a:sy n="33" d="100"/>
      </p:scale>
      <p:origin x="0" y="228"/>
    </p:cViewPr>
  </p:outlineViewPr>
  <p:notesTextViewPr>
    <p:cViewPr>
      <p:scale>
        <a:sx n="1" d="1"/>
        <a:sy n="1" d="1"/>
      </p:scale>
      <p:origin x="0" y="0"/>
    </p:cViewPr>
  </p:notesTextViewPr>
  <p:notesViewPr>
    <p:cSldViewPr>
      <p:cViewPr varScale="1">
        <p:scale>
          <a:sx n="51" d="100"/>
          <a:sy n="51" d="100"/>
        </p:scale>
        <p:origin x="-2112" y="-96"/>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tkhoi@dut.udn.vn" userId="efcea6ec-7b83-4fae-9030-26ebe6aa55e9" providerId="ADAL" clId="{9D04F0B1-F9E8-4D10-9AE8-EA24A8847E92}"/>
    <pc:docChg chg="custSel modSld">
      <pc:chgData name="ntkhoi@dut.udn.vn" userId="efcea6ec-7b83-4fae-9030-26ebe6aa55e9" providerId="ADAL" clId="{9D04F0B1-F9E8-4D10-9AE8-EA24A8847E92}" dt="2023-06-14T23:04:38.556" v="12" actId="5793"/>
      <pc:docMkLst>
        <pc:docMk/>
      </pc:docMkLst>
      <pc:sldChg chg="modSp mod">
        <pc:chgData name="ntkhoi@dut.udn.vn" userId="efcea6ec-7b83-4fae-9030-26ebe6aa55e9" providerId="ADAL" clId="{9D04F0B1-F9E8-4D10-9AE8-EA24A8847E92}" dt="2023-06-14T23:04:38.556" v="12" actId="5793"/>
        <pc:sldMkLst>
          <pc:docMk/>
          <pc:sldMk cId="2570587462" sldId="257"/>
        </pc:sldMkLst>
        <pc:spChg chg="mod">
          <ac:chgData name="ntkhoi@dut.udn.vn" userId="efcea6ec-7b83-4fae-9030-26ebe6aa55e9" providerId="ADAL" clId="{9D04F0B1-F9E8-4D10-9AE8-EA24A8847E92}" dt="2023-06-14T23:04:38.556" v="12" actId="5793"/>
          <ac:spMkLst>
            <pc:docMk/>
            <pc:sldMk cId="2570587462" sldId="257"/>
            <ac:spMk id="8"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80013" y="0"/>
            <a:ext cx="3962400" cy="344488"/>
          </a:xfrm>
          <a:prstGeom prst="rect">
            <a:avLst/>
          </a:prstGeom>
        </p:spPr>
        <p:txBody>
          <a:bodyPr vert="horz" lIns="91440" tIns="45720" rIns="91440" bIns="45720" rtlCol="0"/>
          <a:lstStyle>
            <a:lvl1pPr algn="r">
              <a:defRPr sz="1200"/>
            </a:lvl1pPr>
          </a:lstStyle>
          <a:p>
            <a:fld id="{89677526-75C1-44C4-850F-2EA2D8388515}" type="datetimeFigureOut">
              <a:rPr lang="en-US" smtClean="0"/>
              <a:t>1/4/2025</a:t>
            </a:fld>
            <a:endParaRPr lang="en-US"/>
          </a:p>
        </p:txBody>
      </p:sp>
      <p:sp>
        <p:nvSpPr>
          <p:cNvPr id="4" name="Footer Placeholder 3"/>
          <p:cNvSpPr>
            <a:spLocks noGrp="1"/>
          </p:cNvSpPr>
          <p:nvPr>
            <p:ph type="ftr" sz="quarter" idx="2"/>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80013" y="6513513"/>
            <a:ext cx="3962400" cy="344487"/>
          </a:xfrm>
          <a:prstGeom prst="rect">
            <a:avLst/>
          </a:prstGeom>
        </p:spPr>
        <p:txBody>
          <a:bodyPr vert="horz" lIns="91440" tIns="45720" rIns="91440" bIns="45720" rtlCol="0" anchor="b"/>
          <a:lstStyle>
            <a:lvl1pPr algn="r">
              <a:defRPr sz="1200"/>
            </a:lvl1pPr>
          </a:lstStyle>
          <a:p>
            <a:fld id="{48EEAEF2-92A2-46CE-BC24-762D625F54D9}" type="slidenum">
              <a:rPr lang="en-US" smtClean="0"/>
              <a:t>‹#›</a:t>
            </a:fld>
            <a:endParaRPr lang="en-US"/>
          </a:p>
        </p:txBody>
      </p:sp>
    </p:spTree>
    <p:extLst>
      <p:ext uri="{BB962C8B-B14F-4D97-AF65-F5344CB8AC3E}">
        <p14:creationId xmlns:p14="http://schemas.microsoft.com/office/powerpoint/2010/main" val="339234624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DAAF4A27-484B-4D0A-BBE6-B0CC3F94BAF7}" type="datetimeFigureOut">
              <a:rPr lang="en-US" smtClean="0"/>
              <a:pPr/>
              <a:t>1/4/2025</a:t>
            </a:fld>
            <a:endParaRPr lang="en-US"/>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415EAE62-2752-47A0-9BCE-201B9412A896}" type="slidenum">
              <a:rPr lang="en-US" smtClean="0"/>
              <a:pPr/>
              <a:t>‹#›</a:t>
            </a:fld>
            <a:endParaRPr lang="en-US"/>
          </a:p>
        </p:txBody>
      </p:sp>
    </p:spTree>
    <p:extLst>
      <p:ext uri="{BB962C8B-B14F-4D97-AF65-F5344CB8AC3E}">
        <p14:creationId xmlns:p14="http://schemas.microsoft.com/office/powerpoint/2010/main" val="146996042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29035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90636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7824" y="6477001"/>
            <a:ext cx="11972544" cy="23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609600" y="238127"/>
            <a:ext cx="8636000" cy="868363"/>
          </a:xfrm>
          <a:prstGeom prst="rect">
            <a:avLst/>
          </a:prstGeom>
        </p:spPr>
        <p:txBody>
          <a:bodyPr/>
          <a:lstStyle/>
          <a:p>
            <a:r>
              <a:rPr lang="en-US"/>
              <a:t>Click to edit Master title style</a:t>
            </a:r>
            <a:endParaRPr lang="en-US" dirty="0"/>
          </a:p>
        </p:txBody>
      </p:sp>
      <p:sp>
        <p:nvSpPr>
          <p:cNvPr id="5" name="Footer Placeholder 4"/>
          <p:cNvSpPr>
            <a:spLocks noGrp="1"/>
          </p:cNvSpPr>
          <p:nvPr>
            <p:ph type="ftr" sz="quarter" idx="11"/>
          </p:nvPr>
        </p:nvSpPr>
        <p:spPr>
          <a:xfrm>
            <a:off x="149213" y="6477000"/>
            <a:ext cx="9197988" cy="228600"/>
          </a:xfrm>
          <a:prstGeom prst="rect">
            <a:avLst/>
          </a:prstGeom>
        </p:spPr>
        <p:txBody>
          <a:bodyPr/>
          <a:lstStyle>
            <a:lvl1pPr>
              <a:defRPr sz="1200" i="1">
                <a:solidFill>
                  <a:srgbClr val="800080"/>
                </a:solidFill>
              </a:defRPr>
            </a:lvl1pPr>
          </a:lstStyle>
          <a:p>
            <a:endParaRPr lang="en-US"/>
          </a:p>
        </p:txBody>
      </p:sp>
      <p:sp>
        <p:nvSpPr>
          <p:cNvPr id="3" name="Content Placeholder 2"/>
          <p:cNvSpPr>
            <a:spLocks noGrp="1"/>
          </p:cNvSpPr>
          <p:nvPr>
            <p:ph idx="1"/>
          </p:nvPr>
        </p:nvSpPr>
        <p:spPr>
          <a:xfrm>
            <a:off x="609600" y="1438277"/>
            <a:ext cx="10972800" cy="47339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5717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963084" y="2906715"/>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7406094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49" name="Freeform 25"/>
          <p:cNvSpPr>
            <a:spLocks/>
          </p:cNvSpPr>
          <p:nvPr/>
        </p:nvSpPr>
        <p:spPr bwMode="gray">
          <a:xfrm>
            <a:off x="127002" y="6446840"/>
            <a:ext cx="11961284" cy="314325"/>
          </a:xfrm>
          <a:custGeom>
            <a:avLst/>
            <a:gdLst>
              <a:gd name="T0" fmla="*/ 4 w 5651"/>
              <a:gd name="T1" fmla="*/ 198 h 198"/>
              <a:gd name="T2" fmla="*/ 5651 w 5651"/>
              <a:gd name="T3" fmla="*/ 198 h 198"/>
              <a:gd name="T4" fmla="*/ 5646 w 5651"/>
              <a:gd name="T5" fmla="*/ 94 h 198"/>
              <a:gd name="T6" fmla="*/ 1491 w 5651"/>
              <a:gd name="T7" fmla="*/ 94 h 198"/>
              <a:gd name="T8" fmla="*/ 1343 w 5651"/>
              <a:gd name="T9" fmla="*/ 2 h 198"/>
              <a:gd name="T10" fmla="*/ 0 w 5651"/>
              <a:gd name="T11" fmla="*/ 0 h 198"/>
              <a:gd name="T12" fmla="*/ 4 w 5651"/>
              <a:gd name="T13" fmla="*/ 198 h 198"/>
            </a:gdLst>
            <a:ahLst/>
            <a:cxnLst>
              <a:cxn ang="0">
                <a:pos x="T0" y="T1"/>
              </a:cxn>
              <a:cxn ang="0">
                <a:pos x="T2" y="T3"/>
              </a:cxn>
              <a:cxn ang="0">
                <a:pos x="T4" y="T5"/>
              </a:cxn>
              <a:cxn ang="0">
                <a:pos x="T6" y="T7"/>
              </a:cxn>
              <a:cxn ang="0">
                <a:pos x="T8" y="T9"/>
              </a:cxn>
              <a:cxn ang="0">
                <a:pos x="T10" y="T11"/>
              </a:cxn>
              <a:cxn ang="0">
                <a:pos x="T12" y="T13"/>
              </a:cxn>
            </a:cxnLst>
            <a:rect l="0" t="0" r="r" b="b"/>
            <a:pathLst>
              <a:path w="5651" h="198">
                <a:moveTo>
                  <a:pt x="4" y="198"/>
                </a:moveTo>
                <a:lnTo>
                  <a:pt x="5651" y="198"/>
                </a:lnTo>
                <a:lnTo>
                  <a:pt x="5646" y="94"/>
                </a:lnTo>
                <a:lnTo>
                  <a:pt x="1491" y="94"/>
                </a:lnTo>
                <a:lnTo>
                  <a:pt x="1343" y="2"/>
                </a:lnTo>
                <a:lnTo>
                  <a:pt x="0" y="0"/>
                </a:lnTo>
                <a:lnTo>
                  <a:pt x="4" y="198"/>
                </a:lnTo>
                <a:close/>
              </a:path>
            </a:pathLst>
          </a:cu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1050" name="Freeform 26"/>
          <p:cNvSpPr>
            <a:spLocks/>
          </p:cNvSpPr>
          <p:nvPr/>
        </p:nvSpPr>
        <p:spPr bwMode="gray">
          <a:xfrm>
            <a:off x="127002" y="6491289"/>
            <a:ext cx="11967633" cy="279400"/>
          </a:xfrm>
          <a:custGeom>
            <a:avLst/>
            <a:gdLst>
              <a:gd name="T0" fmla="*/ 0 w 5650"/>
              <a:gd name="T1" fmla="*/ 176 h 176"/>
              <a:gd name="T2" fmla="*/ 5650 w 5650"/>
              <a:gd name="T3" fmla="*/ 169 h 176"/>
              <a:gd name="T4" fmla="*/ 5646 w 5650"/>
              <a:gd name="T5" fmla="*/ 95 h 176"/>
              <a:gd name="T6" fmla="*/ 1478 w 5650"/>
              <a:gd name="T7" fmla="*/ 95 h 176"/>
              <a:gd name="T8" fmla="*/ 1317 w 5650"/>
              <a:gd name="T9" fmla="*/ 3 h 176"/>
              <a:gd name="T10" fmla="*/ 0 w 5650"/>
              <a:gd name="T11" fmla="*/ 0 h 176"/>
              <a:gd name="T12" fmla="*/ 0 w 5650"/>
              <a:gd name="T13" fmla="*/ 176 h 176"/>
            </a:gdLst>
            <a:ahLst/>
            <a:cxnLst>
              <a:cxn ang="0">
                <a:pos x="T0" y="T1"/>
              </a:cxn>
              <a:cxn ang="0">
                <a:pos x="T2" y="T3"/>
              </a:cxn>
              <a:cxn ang="0">
                <a:pos x="T4" y="T5"/>
              </a:cxn>
              <a:cxn ang="0">
                <a:pos x="T6" y="T7"/>
              </a:cxn>
              <a:cxn ang="0">
                <a:pos x="T8" y="T9"/>
              </a:cxn>
              <a:cxn ang="0">
                <a:pos x="T10" y="T11"/>
              </a:cxn>
              <a:cxn ang="0">
                <a:pos x="T12" y="T13"/>
              </a:cxn>
            </a:cxnLst>
            <a:rect l="0" t="0" r="r" b="b"/>
            <a:pathLst>
              <a:path w="5650" h="176">
                <a:moveTo>
                  <a:pt x="0" y="176"/>
                </a:moveTo>
                <a:lnTo>
                  <a:pt x="5650" y="169"/>
                </a:lnTo>
                <a:lnTo>
                  <a:pt x="5646" y="95"/>
                </a:lnTo>
                <a:lnTo>
                  <a:pt x="1478" y="95"/>
                </a:lnTo>
                <a:lnTo>
                  <a:pt x="1317" y="3"/>
                </a:lnTo>
                <a:lnTo>
                  <a:pt x="0" y="0"/>
                </a:lnTo>
                <a:lnTo>
                  <a:pt x="0" y="176"/>
                </a:lnTo>
                <a:close/>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1053" name="Freeform 29"/>
          <p:cNvSpPr>
            <a:spLocks/>
          </p:cNvSpPr>
          <p:nvPr userDrawn="1"/>
        </p:nvSpPr>
        <p:spPr bwMode="gray">
          <a:xfrm>
            <a:off x="150283" y="230188"/>
            <a:ext cx="11940117" cy="836612"/>
          </a:xfrm>
          <a:custGeom>
            <a:avLst/>
            <a:gdLst>
              <a:gd name="T0" fmla="*/ 5446 w 5446"/>
              <a:gd name="T1" fmla="*/ 0 h 531"/>
              <a:gd name="T2" fmla="*/ 0 w 5446"/>
              <a:gd name="T3" fmla="*/ 0 h 531"/>
              <a:gd name="T4" fmla="*/ 2 w 5446"/>
              <a:gd name="T5" fmla="*/ 470 h 531"/>
              <a:gd name="T6" fmla="*/ 4078 w 5446"/>
              <a:gd name="T7" fmla="*/ 474 h 531"/>
              <a:gd name="T8" fmla="*/ 4178 w 5446"/>
              <a:gd name="T9" fmla="*/ 527 h 531"/>
              <a:gd name="T10" fmla="*/ 5446 w 5446"/>
              <a:gd name="T11" fmla="*/ 531 h 531"/>
              <a:gd name="T12" fmla="*/ 5446 w 5446"/>
              <a:gd name="T13" fmla="*/ 0 h 531"/>
            </a:gdLst>
            <a:ahLst/>
            <a:cxnLst>
              <a:cxn ang="0">
                <a:pos x="T0" y="T1"/>
              </a:cxn>
              <a:cxn ang="0">
                <a:pos x="T2" y="T3"/>
              </a:cxn>
              <a:cxn ang="0">
                <a:pos x="T4" y="T5"/>
              </a:cxn>
              <a:cxn ang="0">
                <a:pos x="T6" y="T7"/>
              </a:cxn>
              <a:cxn ang="0">
                <a:pos x="T8" y="T9"/>
              </a:cxn>
              <a:cxn ang="0">
                <a:pos x="T10" y="T11"/>
              </a:cxn>
              <a:cxn ang="0">
                <a:pos x="T12" y="T13"/>
              </a:cxn>
            </a:cxnLst>
            <a:rect l="0" t="0" r="r" b="b"/>
            <a:pathLst>
              <a:path w="5446" h="531">
                <a:moveTo>
                  <a:pt x="5446" y="0"/>
                </a:moveTo>
                <a:lnTo>
                  <a:pt x="0" y="0"/>
                </a:lnTo>
                <a:lnTo>
                  <a:pt x="2" y="470"/>
                </a:lnTo>
                <a:lnTo>
                  <a:pt x="4078" y="474"/>
                </a:lnTo>
                <a:lnTo>
                  <a:pt x="4178" y="527"/>
                </a:lnTo>
                <a:lnTo>
                  <a:pt x="5446" y="531"/>
                </a:lnTo>
                <a:lnTo>
                  <a:pt x="5446" y="0"/>
                </a:lnTo>
                <a:close/>
              </a:path>
            </a:pathLst>
          </a:custGeom>
          <a:gradFill rotWithShape="0">
            <a:gsLst>
              <a:gs pos="0">
                <a:schemeClr val="bg1"/>
              </a:gs>
              <a:gs pos="100000">
                <a:schemeClr val="bg1">
                  <a:gamma/>
                  <a:tint val="66667"/>
                  <a:invGamma/>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1056" name="Rectangle 32"/>
          <p:cNvSpPr>
            <a:spLocks noChangeArrowheads="1"/>
          </p:cNvSpPr>
          <p:nvPr/>
        </p:nvSpPr>
        <p:spPr bwMode="gray">
          <a:xfrm flipV="1">
            <a:off x="127003" y="6723064"/>
            <a:ext cx="11969751" cy="5556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1059" name="Freeform 35"/>
          <p:cNvSpPr>
            <a:spLocks/>
          </p:cNvSpPr>
          <p:nvPr/>
        </p:nvSpPr>
        <p:spPr bwMode="gray">
          <a:xfrm>
            <a:off x="9194802" y="1047751"/>
            <a:ext cx="2874433" cy="52388"/>
          </a:xfrm>
          <a:custGeom>
            <a:avLst/>
            <a:gdLst>
              <a:gd name="T0" fmla="*/ 0 w 1358"/>
              <a:gd name="T1" fmla="*/ 2 h 33"/>
              <a:gd name="T2" fmla="*/ 1358 w 1358"/>
              <a:gd name="T3" fmla="*/ 0 h 33"/>
              <a:gd name="T4" fmla="*/ 1356 w 1358"/>
              <a:gd name="T5" fmla="*/ 32 h 33"/>
              <a:gd name="T6" fmla="*/ 60 w 1358"/>
              <a:gd name="T7" fmla="*/ 33 h 33"/>
              <a:gd name="T8" fmla="*/ 0 w 1358"/>
              <a:gd name="T9" fmla="*/ 2 h 33"/>
            </a:gdLst>
            <a:ahLst/>
            <a:cxnLst>
              <a:cxn ang="0">
                <a:pos x="T0" y="T1"/>
              </a:cxn>
              <a:cxn ang="0">
                <a:pos x="T2" y="T3"/>
              </a:cxn>
              <a:cxn ang="0">
                <a:pos x="T4" y="T5"/>
              </a:cxn>
              <a:cxn ang="0">
                <a:pos x="T6" y="T7"/>
              </a:cxn>
              <a:cxn ang="0">
                <a:pos x="T8" y="T9"/>
              </a:cxn>
            </a:cxnLst>
            <a:rect l="0" t="0" r="r" b="b"/>
            <a:pathLst>
              <a:path w="1358" h="33">
                <a:moveTo>
                  <a:pt x="0" y="2"/>
                </a:moveTo>
                <a:lnTo>
                  <a:pt x="1358" y="0"/>
                </a:lnTo>
                <a:lnTo>
                  <a:pt x="1356" y="32"/>
                </a:lnTo>
                <a:lnTo>
                  <a:pt x="60" y="33"/>
                </a:lnTo>
                <a:lnTo>
                  <a:pt x="0" y="2"/>
                </a:lnTo>
                <a:close/>
              </a:path>
            </a:pathLst>
          </a:custGeom>
          <a:solidFill>
            <a:srgbClr val="FFFFFF">
              <a:alpha val="3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1061" name="Text Box 37"/>
          <p:cNvSpPr txBox="1">
            <a:spLocks noChangeArrowheads="1"/>
          </p:cNvSpPr>
          <p:nvPr/>
        </p:nvSpPr>
        <p:spPr bwMode="gray">
          <a:xfrm>
            <a:off x="192619" y="6454775"/>
            <a:ext cx="1508746"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100" i="1">
                <a:solidFill>
                  <a:srgbClr val="FFFFFF"/>
                </a:solidFill>
                <a:latin typeface="Times New Roman" pitchFamily="18" charset="0"/>
              </a:rPr>
              <a:t>www.themegallery.com</a:t>
            </a:r>
          </a:p>
        </p:txBody>
      </p:sp>
      <p:sp>
        <p:nvSpPr>
          <p:cNvPr id="1054" name="Rectangle 30" descr="7"/>
          <p:cNvSpPr>
            <a:spLocks noChangeArrowheads="1"/>
          </p:cNvSpPr>
          <p:nvPr/>
        </p:nvSpPr>
        <p:spPr bwMode="gray">
          <a:xfrm>
            <a:off x="11072283" y="368300"/>
            <a:ext cx="713317" cy="546100"/>
          </a:xfrm>
          <a:prstGeom prst="rect">
            <a:avLst/>
          </a:prstGeom>
          <a:blipFill dpi="0" rotWithShape="1">
            <a:blip r:embed="rId4" cstate="print"/>
            <a:srcRect/>
            <a:stretch>
              <a:fillRect/>
            </a:stretch>
          </a:blip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1055" name="Rectangle 31" descr="4"/>
          <p:cNvSpPr>
            <a:spLocks noChangeArrowheads="1"/>
          </p:cNvSpPr>
          <p:nvPr/>
        </p:nvSpPr>
        <p:spPr bwMode="gray">
          <a:xfrm>
            <a:off x="10238318" y="368300"/>
            <a:ext cx="713317" cy="546100"/>
          </a:xfrm>
          <a:prstGeom prst="rect">
            <a:avLst/>
          </a:prstGeom>
          <a:blipFill dpi="0" rotWithShape="1">
            <a:blip r:embed="rId5" cstate="print"/>
            <a:srcRect/>
            <a:stretch>
              <a:fillRect/>
            </a:stretch>
          </a:blip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1060" name="Rectangle 36"/>
          <p:cNvSpPr>
            <a:spLocks noChangeArrowheads="1"/>
          </p:cNvSpPr>
          <p:nvPr/>
        </p:nvSpPr>
        <p:spPr bwMode="gray">
          <a:xfrm>
            <a:off x="9412816" y="368300"/>
            <a:ext cx="713317" cy="546100"/>
          </a:xfrm>
          <a:prstGeom prst="rect">
            <a:avLst/>
          </a:prstGeom>
          <a:solidFill>
            <a:srgbClr val="FFFFFF">
              <a:alpha val="30000"/>
            </a:srgbClr>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pic>
        <p:nvPicPr>
          <p:cNvPr id="55298"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7825" y="6520497"/>
            <a:ext cx="2208976" cy="190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2"/>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27824" y="6477001"/>
            <a:ext cx="11972544" cy="23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userDrawn="1"/>
        </p:nvSpPr>
        <p:spPr>
          <a:xfrm>
            <a:off x="9990667" y="6451602"/>
            <a:ext cx="2133600" cy="276999"/>
          </a:xfrm>
          <a:prstGeom prst="rect">
            <a:avLst/>
          </a:prstGeom>
          <a:noFill/>
        </p:spPr>
        <p:txBody>
          <a:bodyPr wrap="square" rtlCol="0">
            <a:spAutoFit/>
          </a:bodyPr>
          <a:lstStyle/>
          <a:p>
            <a:pPr algn="r"/>
            <a:fld id="{EE60014C-0A03-468C-BB99-6CFA9613CA8E}" type="slidenum">
              <a:rPr lang="en-US" sz="1200" smtClean="0"/>
              <a:pPr algn="r"/>
              <a:t>‹#›</a:t>
            </a:fld>
            <a:r>
              <a:rPr lang="en-US" sz="1200" dirty="0"/>
              <a:t>/40</a:t>
            </a:r>
          </a:p>
        </p:txBody>
      </p:sp>
    </p:spTree>
    <p:extLst>
      <p:ext uri="{BB962C8B-B14F-4D97-AF65-F5344CB8AC3E}">
        <p14:creationId xmlns:p14="http://schemas.microsoft.com/office/powerpoint/2010/main" val="1341784681"/>
      </p:ext>
    </p:extLst>
  </p:cSld>
  <p:clrMap bg1="dk2" tx1="lt1" bg2="dk1" tx2="lt2" accent1="accent1" accent2="accent2" accent3="accent3" accent4="accent4" accent5="accent5" accent6="accent6" hlink="hlink" folHlink="folHlink"/>
  <p:sldLayoutIdLst>
    <p:sldLayoutId id="2147483675" r:id="rId1"/>
    <p:sldLayoutId id="2147483677" r:id="rId2"/>
  </p:sldLayoutIdLst>
  <p:hf sldNum="0" hdr="0" ftr="0" dt="0"/>
  <p:txStyles>
    <p:titleStyle>
      <a:lvl1pPr algn="l" rtl="0" eaLnBrk="1" fontAlgn="base" hangingPunct="1">
        <a:spcBef>
          <a:spcPct val="0"/>
        </a:spcBef>
        <a:spcAft>
          <a:spcPct val="0"/>
        </a:spcAft>
        <a:defRPr sz="4400" b="1">
          <a:solidFill>
            <a:srgbClr val="FFFFFF"/>
          </a:solidFill>
          <a:latin typeface="+mj-lt"/>
          <a:ea typeface="+mj-ea"/>
          <a:cs typeface="+mj-cs"/>
        </a:defRPr>
      </a:lvl1pPr>
      <a:lvl2pPr algn="l" rtl="0" eaLnBrk="1" fontAlgn="base" hangingPunct="1">
        <a:spcBef>
          <a:spcPct val="0"/>
        </a:spcBef>
        <a:spcAft>
          <a:spcPct val="0"/>
        </a:spcAft>
        <a:defRPr sz="4400" b="1">
          <a:solidFill>
            <a:srgbClr val="FFFFFF"/>
          </a:solidFill>
          <a:latin typeface="Arial" charset="0"/>
        </a:defRPr>
      </a:lvl2pPr>
      <a:lvl3pPr algn="l" rtl="0" eaLnBrk="1" fontAlgn="base" hangingPunct="1">
        <a:spcBef>
          <a:spcPct val="0"/>
        </a:spcBef>
        <a:spcAft>
          <a:spcPct val="0"/>
        </a:spcAft>
        <a:defRPr sz="4400" b="1">
          <a:solidFill>
            <a:srgbClr val="FFFFFF"/>
          </a:solidFill>
          <a:latin typeface="Arial" charset="0"/>
        </a:defRPr>
      </a:lvl3pPr>
      <a:lvl4pPr algn="l" rtl="0" eaLnBrk="1" fontAlgn="base" hangingPunct="1">
        <a:spcBef>
          <a:spcPct val="0"/>
        </a:spcBef>
        <a:spcAft>
          <a:spcPct val="0"/>
        </a:spcAft>
        <a:defRPr sz="4400" b="1">
          <a:solidFill>
            <a:srgbClr val="FFFFFF"/>
          </a:solidFill>
          <a:latin typeface="Arial" charset="0"/>
        </a:defRPr>
      </a:lvl4pPr>
      <a:lvl5pPr algn="l" rtl="0" eaLnBrk="1" fontAlgn="base" hangingPunct="1">
        <a:spcBef>
          <a:spcPct val="0"/>
        </a:spcBef>
        <a:spcAft>
          <a:spcPct val="0"/>
        </a:spcAft>
        <a:defRPr sz="4400" b="1">
          <a:solidFill>
            <a:srgbClr val="FFFFFF"/>
          </a:solidFill>
          <a:latin typeface="Arial" charset="0"/>
        </a:defRPr>
      </a:lvl5pPr>
      <a:lvl6pPr marL="457200" algn="l" rtl="0" eaLnBrk="1" fontAlgn="base" hangingPunct="1">
        <a:spcBef>
          <a:spcPct val="0"/>
        </a:spcBef>
        <a:spcAft>
          <a:spcPct val="0"/>
        </a:spcAft>
        <a:defRPr sz="4400" b="1">
          <a:solidFill>
            <a:srgbClr val="FFFFFF"/>
          </a:solidFill>
          <a:latin typeface="Arial" charset="0"/>
        </a:defRPr>
      </a:lvl6pPr>
      <a:lvl7pPr marL="914400" algn="l" rtl="0" eaLnBrk="1" fontAlgn="base" hangingPunct="1">
        <a:spcBef>
          <a:spcPct val="0"/>
        </a:spcBef>
        <a:spcAft>
          <a:spcPct val="0"/>
        </a:spcAft>
        <a:defRPr sz="4400" b="1">
          <a:solidFill>
            <a:srgbClr val="FFFFFF"/>
          </a:solidFill>
          <a:latin typeface="Arial" charset="0"/>
        </a:defRPr>
      </a:lvl7pPr>
      <a:lvl8pPr marL="1371600" algn="l" rtl="0" eaLnBrk="1" fontAlgn="base" hangingPunct="1">
        <a:spcBef>
          <a:spcPct val="0"/>
        </a:spcBef>
        <a:spcAft>
          <a:spcPct val="0"/>
        </a:spcAft>
        <a:defRPr sz="4400" b="1">
          <a:solidFill>
            <a:srgbClr val="FFFFFF"/>
          </a:solidFill>
          <a:latin typeface="Arial" charset="0"/>
        </a:defRPr>
      </a:lvl8pPr>
      <a:lvl9pPr marL="1828800" algn="l" rtl="0" eaLnBrk="1" fontAlgn="base" hangingPunct="1">
        <a:spcBef>
          <a:spcPct val="0"/>
        </a:spcBef>
        <a:spcAft>
          <a:spcPct val="0"/>
        </a:spcAft>
        <a:defRPr sz="4400" b="1">
          <a:solidFill>
            <a:srgbClr val="FFFFFF"/>
          </a:solidFill>
          <a:latin typeface="Arial" charset="0"/>
        </a:defRPr>
      </a:lvl9pPr>
    </p:titleStyle>
    <p:bodyStyle>
      <a:lvl1pPr marL="342900" indent="-342900" algn="l" rtl="0" eaLnBrk="1" fontAlgn="base" hangingPunct="1">
        <a:spcBef>
          <a:spcPct val="20000"/>
        </a:spcBef>
        <a:spcAft>
          <a:spcPct val="0"/>
        </a:spcAft>
        <a:buChar char="•"/>
        <a:defRPr sz="3200">
          <a:solidFill>
            <a:srgbClr val="000000"/>
          </a:solidFill>
          <a:latin typeface="+mn-lt"/>
          <a:ea typeface="+mn-ea"/>
          <a:cs typeface="+mn-cs"/>
        </a:defRPr>
      </a:lvl1pPr>
      <a:lvl2pPr marL="742950" indent="-285750" algn="l" rtl="0" eaLnBrk="1" fontAlgn="base" hangingPunct="1">
        <a:spcBef>
          <a:spcPct val="20000"/>
        </a:spcBef>
        <a:spcAft>
          <a:spcPct val="0"/>
        </a:spcAft>
        <a:buChar char="–"/>
        <a:defRPr sz="2800">
          <a:solidFill>
            <a:srgbClr val="000000"/>
          </a:solidFill>
          <a:latin typeface="+mn-lt"/>
        </a:defRPr>
      </a:lvl2pPr>
      <a:lvl3pPr marL="1143000" indent="-228600" algn="l" rtl="0" eaLnBrk="1" fontAlgn="base" hangingPunct="1">
        <a:spcBef>
          <a:spcPct val="20000"/>
        </a:spcBef>
        <a:spcAft>
          <a:spcPct val="0"/>
        </a:spcAft>
        <a:buChar char="•"/>
        <a:defRPr sz="2400">
          <a:solidFill>
            <a:srgbClr val="000000"/>
          </a:solidFill>
          <a:latin typeface="+mn-lt"/>
        </a:defRPr>
      </a:lvl3pPr>
      <a:lvl4pPr marL="1600200" indent="-228600" algn="l" rtl="0" eaLnBrk="1" fontAlgn="base" hangingPunct="1">
        <a:spcBef>
          <a:spcPct val="20000"/>
        </a:spcBef>
        <a:spcAft>
          <a:spcPct val="0"/>
        </a:spcAft>
        <a:buChar char="–"/>
        <a:defRPr sz="2000">
          <a:solidFill>
            <a:srgbClr val="000000"/>
          </a:solidFill>
          <a:latin typeface="+mn-lt"/>
        </a:defRPr>
      </a:lvl4pPr>
      <a:lvl5pPr marL="2057400" indent="-228600" algn="l" rtl="0" eaLnBrk="1" fontAlgn="base" hangingPunct="1">
        <a:spcBef>
          <a:spcPct val="20000"/>
        </a:spcBef>
        <a:spcAft>
          <a:spcPct val="0"/>
        </a:spcAft>
        <a:buChar char="»"/>
        <a:defRPr sz="2000">
          <a:solidFill>
            <a:srgbClr val="000000"/>
          </a:solidFill>
          <a:latin typeface="+mn-lt"/>
        </a:defRPr>
      </a:lvl5pPr>
      <a:lvl6pPr marL="2514600" indent="-228600" algn="l" rtl="0" eaLnBrk="1" fontAlgn="base" hangingPunct="1">
        <a:spcBef>
          <a:spcPct val="20000"/>
        </a:spcBef>
        <a:spcAft>
          <a:spcPct val="0"/>
        </a:spcAft>
        <a:buChar char="»"/>
        <a:defRPr sz="2000">
          <a:solidFill>
            <a:srgbClr val="000000"/>
          </a:solidFill>
          <a:latin typeface="+mn-lt"/>
        </a:defRPr>
      </a:lvl6pPr>
      <a:lvl7pPr marL="2971800" indent="-228600" algn="l" rtl="0" eaLnBrk="1" fontAlgn="base" hangingPunct="1">
        <a:spcBef>
          <a:spcPct val="20000"/>
        </a:spcBef>
        <a:spcAft>
          <a:spcPct val="0"/>
        </a:spcAft>
        <a:buChar char="»"/>
        <a:defRPr sz="2000">
          <a:solidFill>
            <a:srgbClr val="000000"/>
          </a:solidFill>
          <a:latin typeface="+mn-lt"/>
        </a:defRPr>
      </a:lvl7pPr>
      <a:lvl8pPr marL="3429000" indent="-228600" algn="l" rtl="0" eaLnBrk="1" fontAlgn="base" hangingPunct="1">
        <a:spcBef>
          <a:spcPct val="20000"/>
        </a:spcBef>
        <a:spcAft>
          <a:spcPct val="0"/>
        </a:spcAft>
        <a:buChar char="»"/>
        <a:defRPr sz="2000">
          <a:solidFill>
            <a:srgbClr val="000000"/>
          </a:solidFill>
          <a:latin typeface="+mn-lt"/>
        </a:defRPr>
      </a:lvl8pPr>
      <a:lvl9pPr marL="3886200" indent="-228600" algn="l" rtl="0" eaLnBrk="1" fontAlgn="base" hangingPunct="1">
        <a:spcBef>
          <a:spcPct val="20000"/>
        </a:spcBef>
        <a:spcAft>
          <a:spcPct val="0"/>
        </a:spcAft>
        <a:buChar char="»"/>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curl.se/" TargetMode="External"/><Relationship Id="rId2" Type="http://schemas.openxmlformats.org/officeDocument/2006/relationships/hyperlink" Target="https://www.sfml-dev.org/"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196562"/>
            <a:ext cx="9144000" cy="870239"/>
          </a:xfrm>
        </p:spPr>
        <p:txBody>
          <a:bodyPr anchor="ctr" anchorCtr="0"/>
          <a:lstStyle/>
          <a:p>
            <a:pPr algn="ctr"/>
            <a:r>
              <a:rPr lang="en-US" sz="1600" dirty="0">
                <a:solidFill>
                  <a:schemeClr val="tx1">
                    <a:lumMod val="20000"/>
                    <a:lumOff val="80000"/>
                  </a:schemeClr>
                </a:solidFill>
                <a:latin typeface="Times New Roman" panose="02020603050405020304" pitchFamily="18" charset="0"/>
                <a:cs typeface="Times New Roman" panose="02020603050405020304" pitchFamily="18" charset="0"/>
              </a:rPr>
              <a:t>TRƯỜNG ĐẠI HỌC BÁCH KHOA</a:t>
            </a:r>
            <a:br>
              <a:rPr lang="en-US" sz="1600" dirty="0">
                <a:solidFill>
                  <a:schemeClr val="tx1">
                    <a:lumMod val="20000"/>
                    <a:lumOff val="80000"/>
                  </a:schemeClr>
                </a:solidFill>
                <a:latin typeface="Times New Roman" panose="02020603050405020304" pitchFamily="18" charset="0"/>
                <a:cs typeface="Times New Roman" panose="02020603050405020304" pitchFamily="18" charset="0"/>
              </a:rPr>
            </a:br>
            <a:r>
              <a:rPr lang="en-US" sz="1600" dirty="0">
                <a:solidFill>
                  <a:schemeClr val="tx1">
                    <a:lumMod val="20000"/>
                    <a:lumOff val="80000"/>
                  </a:schemeClr>
                </a:solidFill>
                <a:latin typeface="Times New Roman" panose="02020603050405020304" pitchFamily="18" charset="0"/>
                <a:cs typeface="Times New Roman" panose="02020603050405020304" pitchFamily="18" charset="0"/>
              </a:rPr>
              <a:t>KHOA CÔNG NGHỆ THÔNG TIN</a:t>
            </a:r>
          </a:p>
        </p:txBody>
      </p:sp>
      <p:sp>
        <p:nvSpPr>
          <p:cNvPr id="6" name="Rectangle 2"/>
          <p:cNvSpPr txBox="1">
            <a:spLocks noChangeArrowheads="1"/>
          </p:cNvSpPr>
          <p:nvPr/>
        </p:nvSpPr>
        <p:spPr bwMode="gray">
          <a:xfrm>
            <a:off x="1651989" y="2853725"/>
            <a:ext cx="8915400" cy="841600"/>
          </a:xfrm>
          <a:prstGeom prst="rect">
            <a:avLst/>
          </a:prstGeom>
          <a:solidFill>
            <a:schemeClr val="accent2">
              <a:lumMod val="20000"/>
              <a:lumOff val="8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4400" b="1">
                <a:solidFill>
                  <a:srgbClr val="FFFFFF"/>
                </a:solidFill>
                <a:latin typeface="+mj-lt"/>
                <a:ea typeface="+mj-ea"/>
                <a:cs typeface="+mj-cs"/>
              </a:defRPr>
            </a:lvl1pPr>
            <a:lvl2pPr algn="l" rtl="0" eaLnBrk="1" fontAlgn="base" hangingPunct="1">
              <a:spcBef>
                <a:spcPct val="0"/>
              </a:spcBef>
              <a:spcAft>
                <a:spcPct val="0"/>
              </a:spcAft>
              <a:defRPr sz="4400" b="1">
                <a:solidFill>
                  <a:srgbClr val="FFFFFF"/>
                </a:solidFill>
                <a:latin typeface="Arial" charset="0"/>
              </a:defRPr>
            </a:lvl2pPr>
            <a:lvl3pPr algn="l" rtl="0" eaLnBrk="1" fontAlgn="base" hangingPunct="1">
              <a:spcBef>
                <a:spcPct val="0"/>
              </a:spcBef>
              <a:spcAft>
                <a:spcPct val="0"/>
              </a:spcAft>
              <a:defRPr sz="4400" b="1">
                <a:solidFill>
                  <a:srgbClr val="FFFFFF"/>
                </a:solidFill>
                <a:latin typeface="Arial" charset="0"/>
              </a:defRPr>
            </a:lvl3pPr>
            <a:lvl4pPr algn="l" rtl="0" eaLnBrk="1" fontAlgn="base" hangingPunct="1">
              <a:spcBef>
                <a:spcPct val="0"/>
              </a:spcBef>
              <a:spcAft>
                <a:spcPct val="0"/>
              </a:spcAft>
              <a:defRPr sz="4400" b="1">
                <a:solidFill>
                  <a:srgbClr val="FFFFFF"/>
                </a:solidFill>
                <a:latin typeface="Arial" charset="0"/>
              </a:defRPr>
            </a:lvl4pPr>
            <a:lvl5pPr algn="l" rtl="0" eaLnBrk="1" fontAlgn="base" hangingPunct="1">
              <a:spcBef>
                <a:spcPct val="0"/>
              </a:spcBef>
              <a:spcAft>
                <a:spcPct val="0"/>
              </a:spcAft>
              <a:defRPr sz="4400" b="1">
                <a:solidFill>
                  <a:srgbClr val="FFFFFF"/>
                </a:solidFill>
                <a:latin typeface="Arial" charset="0"/>
              </a:defRPr>
            </a:lvl5pPr>
            <a:lvl6pPr marL="457200" algn="l" rtl="0" eaLnBrk="1" fontAlgn="base" hangingPunct="1">
              <a:spcBef>
                <a:spcPct val="0"/>
              </a:spcBef>
              <a:spcAft>
                <a:spcPct val="0"/>
              </a:spcAft>
              <a:defRPr sz="4400" b="1">
                <a:solidFill>
                  <a:srgbClr val="FFFFFF"/>
                </a:solidFill>
                <a:latin typeface="Arial" charset="0"/>
              </a:defRPr>
            </a:lvl6pPr>
            <a:lvl7pPr marL="914400" algn="l" rtl="0" eaLnBrk="1" fontAlgn="base" hangingPunct="1">
              <a:spcBef>
                <a:spcPct val="0"/>
              </a:spcBef>
              <a:spcAft>
                <a:spcPct val="0"/>
              </a:spcAft>
              <a:defRPr sz="4400" b="1">
                <a:solidFill>
                  <a:srgbClr val="FFFFFF"/>
                </a:solidFill>
                <a:latin typeface="Arial" charset="0"/>
              </a:defRPr>
            </a:lvl7pPr>
            <a:lvl8pPr marL="1371600" algn="l" rtl="0" eaLnBrk="1" fontAlgn="base" hangingPunct="1">
              <a:spcBef>
                <a:spcPct val="0"/>
              </a:spcBef>
              <a:spcAft>
                <a:spcPct val="0"/>
              </a:spcAft>
              <a:defRPr sz="4400" b="1">
                <a:solidFill>
                  <a:srgbClr val="FFFFFF"/>
                </a:solidFill>
                <a:latin typeface="Arial" charset="0"/>
              </a:defRPr>
            </a:lvl8pPr>
            <a:lvl9pPr marL="1828800" algn="l" rtl="0" eaLnBrk="1" fontAlgn="base" hangingPunct="1">
              <a:spcBef>
                <a:spcPct val="0"/>
              </a:spcBef>
              <a:spcAft>
                <a:spcPct val="0"/>
              </a:spcAft>
              <a:defRPr sz="4400" b="1">
                <a:solidFill>
                  <a:srgbClr val="FFFFFF"/>
                </a:solidFill>
                <a:latin typeface="Arial" charset="0"/>
              </a:defRPr>
            </a:lvl9pPr>
          </a:lstStyle>
          <a:p>
            <a:pPr algn="ctr">
              <a:lnSpc>
                <a:spcPct val="110000"/>
              </a:lnSpc>
            </a:pPr>
            <a:endParaRPr lang="en-US" sz="2600" dirty="0">
              <a:solidFill>
                <a:srgbClr val="002060"/>
              </a:solidFill>
              <a:cs typeface="Times New Roman" pitchFamily="18" charset="0"/>
            </a:endParaRPr>
          </a:p>
        </p:txBody>
      </p:sp>
      <p:sp>
        <p:nvSpPr>
          <p:cNvPr id="7" name="Rectangle 3"/>
          <p:cNvSpPr txBox="1">
            <a:spLocks noChangeArrowheads="1"/>
          </p:cNvSpPr>
          <p:nvPr/>
        </p:nvSpPr>
        <p:spPr bwMode="gray">
          <a:xfrm>
            <a:off x="5715000" y="4876801"/>
            <a:ext cx="4800600" cy="379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Char char="•"/>
              <a:defRPr sz="3200">
                <a:solidFill>
                  <a:srgbClr val="000000"/>
                </a:solidFill>
                <a:latin typeface="+mn-lt"/>
                <a:ea typeface="+mn-ea"/>
                <a:cs typeface="+mn-cs"/>
              </a:defRPr>
            </a:lvl1pPr>
            <a:lvl2pPr marL="742950" indent="-285750" algn="l" rtl="0" eaLnBrk="1" fontAlgn="base" hangingPunct="1">
              <a:spcBef>
                <a:spcPct val="20000"/>
              </a:spcBef>
              <a:spcAft>
                <a:spcPct val="0"/>
              </a:spcAft>
              <a:buChar char="–"/>
              <a:defRPr sz="2800">
                <a:solidFill>
                  <a:srgbClr val="000000"/>
                </a:solidFill>
                <a:latin typeface="+mn-lt"/>
              </a:defRPr>
            </a:lvl2pPr>
            <a:lvl3pPr marL="1143000" indent="-228600" algn="l" rtl="0" eaLnBrk="1" fontAlgn="base" hangingPunct="1">
              <a:spcBef>
                <a:spcPct val="20000"/>
              </a:spcBef>
              <a:spcAft>
                <a:spcPct val="0"/>
              </a:spcAft>
              <a:buChar char="•"/>
              <a:defRPr sz="2400">
                <a:solidFill>
                  <a:srgbClr val="000000"/>
                </a:solidFill>
                <a:latin typeface="+mn-lt"/>
              </a:defRPr>
            </a:lvl3pPr>
            <a:lvl4pPr marL="1600200" indent="-228600" algn="l" rtl="0" eaLnBrk="1" fontAlgn="base" hangingPunct="1">
              <a:spcBef>
                <a:spcPct val="20000"/>
              </a:spcBef>
              <a:spcAft>
                <a:spcPct val="0"/>
              </a:spcAft>
              <a:buChar char="–"/>
              <a:defRPr sz="2000">
                <a:solidFill>
                  <a:srgbClr val="000000"/>
                </a:solidFill>
                <a:latin typeface="+mn-lt"/>
              </a:defRPr>
            </a:lvl4pPr>
            <a:lvl5pPr marL="2057400" indent="-228600" algn="l" rtl="0" eaLnBrk="1" fontAlgn="base" hangingPunct="1">
              <a:spcBef>
                <a:spcPct val="20000"/>
              </a:spcBef>
              <a:spcAft>
                <a:spcPct val="0"/>
              </a:spcAft>
              <a:buChar char="»"/>
              <a:defRPr sz="2000">
                <a:solidFill>
                  <a:srgbClr val="000000"/>
                </a:solidFill>
                <a:latin typeface="+mn-lt"/>
              </a:defRPr>
            </a:lvl5pPr>
            <a:lvl6pPr marL="2514600" indent="-228600" algn="l" rtl="0" eaLnBrk="1" fontAlgn="base" hangingPunct="1">
              <a:spcBef>
                <a:spcPct val="20000"/>
              </a:spcBef>
              <a:spcAft>
                <a:spcPct val="0"/>
              </a:spcAft>
              <a:buChar char="»"/>
              <a:defRPr sz="2000">
                <a:solidFill>
                  <a:srgbClr val="000000"/>
                </a:solidFill>
                <a:latin typeface="+mn-lt"/>
              </a:defRPr>
            </a:lvl6pPr>
            <a:lvl7pPr marL="2971800" indent="-228600" algn="l" rtl="0" eaLnBrk="1" fontAlgn="base" hangingPunct="1">
              <a:spcBef>
                <a:spcPct val="20000"/>
              </a:spcBef>
              <a:spcAft>
                <a:spcPct val="0"/>
              </a:spcAft>
              <a:buChar char="»"/>
              <a:defRPr sz="2000">
                <a:solidFill>
                  <a:srgbClr val="000000"/>
                </a:solidFill>
                <a:latin typeface="+mn-lt"/>
              </a:defRPr>
            </a:lvl7pPr>
            <a:lvl8pPr marL="3429000" indent="-228600" algn="l" rtl="0" eaLnBrk="1" fontAlgn="base" hangingPunct="1">
              <a:spcBef>
                <a:spcPct val="20000"/>
              </a:spcBef>
              <a:spcAft>
                <a:spcPct val="0"/>
              </a:spcAft>
              <a:buChar char="»"/>
              <a:defRPr sz="2000">
                <a:solidFill>
                  <a:srgbClr val="000000"/>
                </a:solidFill>
                <a:latin typeface="+mn-lt"/>
              </a:defRPr>
            </a:lvl8pPr>
            <a:lvl9pPr marL="3886200" indent="-228600" algn="l" rtl="0" eaLnBrk="1" fontAlgn="base" hangingPunct="1">
              <a:spcBef>
                <a:spcPct val="20000"/>
              </a:spcBef>
              <a:spcAft>
                <a:spcPct val="0"/>
              </a:spcAft>
              <a:buChar char="»"/>
              <a:defRPr sz="2000">
                <a:solidFill>
                  <a:srgbClr val="000000"/>
                </a:solidFill>
                <a:latin typeface="+mn-lt"/>
              </a:defRPr>
            </a:lvl9pPr>
          </a:lstStyle>
          <a:p>
            <a:pPr marL="0" indent="0">
              <a:lnSpc>
                <a:spcPct val="80000"/>
              </a:lnSpc>
              <a:spcBef>
                <a:spcPts val="600"/>
              </a:spcBef>
              <a:buNone/>
            </a:pPr>
            <a:r>
              <a:rPr lang="en-US" sz="2000" b="1" dirty="0">
                <a:solidFill>
                  <a:srgbClr val="000099"/>
                </a:solidFill>
                <a:latin typeface="Times New Roman" panose="02020603050405020304" pitchFamily="18" charset="0"/>
                <a:cs typeface="Times New Roman" panose="02020603050405020304" pitchFamily="18" charset="0"/>
              </a:rPr>
              <a:t>Sinh </a:t>
            </a:r>
            <a:r>
              <a:rPr lang="en-US" sz="2000" b="1" dirty="0" err="1">
                <a:solidFill>
                  <a:srgbClr val="000099"/>
                </a:solidFill>
                <a:latin typeface="Times New Roman" panose="02020603050405020304" pitchFamily="18" charset="0"/>
                <a:cs typeface="Times New Roman" panose="02020603050405020304" pitchFamily="18" charset="0"/>
              </a:rPr>
              <a:t>viên</a:t>
            </a:r>
            <a:r>
              <a:rPr lang="en-US" sz="2000" b="1" dirty="0">
                <a:solidFill>
                  <a:srgbClr val="000099"/>
                </a:solidFill>
                <a:latin typeface="Times New Roman" panose="02020603050405020304" pitchFamily="18" charset="0"/>
                <a:cs typeface="Times New Roman" panose="02020603050405020304" pitchFamily="18" charset="0"/>
              </a:rPr>
              <a:t> :  Lương Văn Võ</a:t>
            </a:r>
          </a:p>
          <a:p>
            <a:pPr marL="0" indent="0">
              <a:lnSpc>
                <a:spcPct val="80000"/>
              </a:lnSpc>
              <a:spcBef>
                <a:spcPts val="600"/>
              </a:spcBef>
              <a:buNone/>
            </a:pPr>
            <a:r>
              <a:rPr lang="en-US" sz="2000" b="1" dirty="0">
                <a:solidFill>
                  <a:srgbClr val="000099"/>
                </a:solidFill>
                <a:latin typeface="Times New Roman" panose="02020603050405020304" pitchFamily="18" charset="0"/>
                <a:cs typeface="Times New Roman" panose="02020603050405020304" pitchFamily="18" charset="0"/>
              </a:rPr>
              <a:t>	      Nguyễn Hiếu</a:t>
            </a:r>
          </a:p>
          <a:p>
            <a:pPr marL="0" indent="0">
              <a:lnSpc>
                <a:spcPct val="80000"/>
              </a:lnSpc>
              <a:spcBef>
                <a:spcPts val="600"/>
              </a:spcBef>
              <a:buNone/>
            </a:pPr>
            <a:r>
              <a:rPr lang="en-US" sz="2000" b="1" dirty="0" err="1">
                <a:solidFill>
                  <a:srgbClr val="000099"/>
                </a:solidFill>
                <a:latin typeface="Times New Roman" panose="02020603050405020304" pitchFamily="18" charset="0"/>
                <a:cs typeface="Times New Roman" panose="02020603050405020304" pitchFamily="18" charset="0"/>
              </a:rPr>
              <a:t>Lớp</a:t>
            </a:r>
            <a:r>
              <a:rPr lang="en-US" sz="2000" b="1" dirty="0">
                <a:solidFill>
                  <a:srgbClr val="000099"/>
                </a:solidFill>
                <a:latin typeface="Times New Roman" panose="02020603050405020304" pitchFamily="18" charset="0"/>
                <a:cs typeface="Times New Roman" panose="02020603050405020304" pitchFamily="18" charset="0"/>
              </a:rPr>
              <a:t>	   : 23T_DT1</a:t>
            </a:r>
            <a:endParaRPr lang="vi-VN" sz="2000" b="1" dirty="0">
              <a:solidFill>
                <a:srgbClr val="000099"/>
              </a:solidFill>
              <a:latin typeface="Times New Roman" panose="02020603050405020304" pitchFamily="18" charset="0"/>
              <a:cs typeface="Times New Roman" panose="02020603050405020304" pitchFamily="18" charset="0"/>
            </a:endParaRPr>
          </a:p>
          <a:p>
            <a:pPr marL="0" indent="0">
              <a:lnSpc>
                <a:spcPct val="80000"/>
              </a:lnSpc>
              <a:spcBef>
                <a:spcPts val="600"/>
              </a:spcBef>
              <a:buNone/>
            </a:pPr>
            <a:r>
              <a:rPr lang="vi-VN" sz="2000" b="1" dirty="0">
                <a:solidFill>
                  <a:srgbClr val="000099"/>
                </a:solidFill>
                <a:latin typeface="Times New Roman" panose="02020603050405020304" pitchFamily="18" charset="0"/>
                <a:cs typeface="Times New Roman" panose="02020603050405020304" pitchFamily="18" charset="0"/>
              </a:rPr>
              <a:t>Nhóm	   : 23.Nh10B</a:t>
            </a:r>
            <a:r>
              <a:rPr lang="en-US" sz="2000" b="1" dirty="0">
                <a:solidFill>
                  <a:srgbClr val="000099"/>
                </a:solidFill>
                <a:latin typeface="Times New Roman" panose="02020603050405020304" pitchFamily="18" charset="0"/>
                <a:cs typeface="Times New Roman" panose="02020603050405020304" pitchFamily="18" charset="0"/>
              </a:rPr>
              <a:t>	</a:t>
            </a:r>
          </a:p>
          <a:p>
            <a:pPr marL="0" indent="0">
              <a:lnSpc>
                <a:spcPct val="120000"/>
              </a:lnSpc>
              <a:spcBef>
                <a:spcPts val="600"/>
              </a:spcBef>
              <a:buNone/>
            </a:pPr>
            <a:r>
              <a:rPr lang="en-US" sz="2000" b="1" dirty="0">
                <a:solidFill>
                  <a:srgbClr val="000099"/>
                </a:solidFill>
                <a:latin typeface="Times New Roman" panose="02020603050405020304" pitchFamily="18" charset="0"/>
                <a:cs typeface="Times New Roman" panose="02020603050405020304" pitchFamily="18" charset="0"/>
              </a:rPr>
              <a:t>GVHD 	   : TS. </a:t>
            </a:r>
            <a:r>
              <a:rPr lang="en-US" sz="2000" b="1" dirty="0" err="1">
                <a:solidFill>
                  <a:srgbClr val="000099"/>
                </a:solidFill>
                <a:latin typeface="Times New Roman" panose="02020603050405020304" pitchFamily="18" charset="0"/>
                <a:cs typeface="Times New Roman" panose="02020603050405020304" pitchFamily="18" charset="0"/>
              </a:rPr>
              <a:t>Đặng</a:t>
            </a:r>
            <a:r>
              <a:rPr lang="en-US" sz="2000" b="1" dirty="0">
                <a:solidFill>
                  <a:srgbClr val="000099"/>
                </a:solidFill>
                <a:latin typeface="Times New Roman" panose="02020603050405020304" pitchFamily="18" charset="0"/>
                <a:cs typeface="Times New Roman" panose="02020603050405020304" pitchFamily="18" charset="0"/>
              </a:rPr>
              <a:t> </a:t>
            </a:r>
            <a:r>
              <a:rPr lang="en-US" sz="2000" b="1" dirty="0" err="1">
                <a:solidFill>
                  <a:srgbClr val="000099"/>
                </a:solidFill>
                <a:latin typeface="Times New Roman" panose="02020603050405020304" pitchFamily="18" charset="0"/>
                <a:cs typeface="Times New Roman" panose="02020603050405020304" pitchFamily="18" charset="0"/>
              </a:rPr>
              <a:t>Thiên</a:t>
            </a:r>
            <a:r>
              <a:rPr lang="en-US" sz="2000" b="1" dirty="0">
                <a:solidFill>
                  <a:srgbClr val="000099"/>
                </a:solidFill>
                <a:latin typeface="Times New Roman" panose="02020603050405020304" pitchFamily="18" charset="0"/>
                <a:cs typeface="Times New Roman" panose="02020603050405020304" pitchFamily="18" charset="0"/>
              </a:rPr>
              <a:t> </a:t>
            </a:r>
            <a:r>
              <a:rPr lang="en-US" sz="2000" b="1" dirty="0" err="1">
                <a:solidFill>
                  <a:srgbClr val="000099"/>
                </a:solidFill>
                <a:latin typeface="Times New Roman" panose="02020603050405020304" pitchFamily="18" charset="0"/>
                <a:cs typeface="Times New Roman" panose="02020603050405020304" pitchFamily="18" charset="0"/>
              </a:rPr>
              <a:t>Bình</a:t>
            </a:r>
            <a:endParaRPr lang="en-US" sz="2000" b="1" dirty="0">
              <a:solidFill>
                <a:srgbClr val="000099"/>
              </a:solidFill>
              <a:latin typeface="Times New Roman" panose="02020603050405020304" pitchFamily="18" charset="0"/>
              <a:cs typeface="Times New Roman" panose="02020603050405020304" pitchFamily="18" charset="0"/>
            </a:endParaRPr>
          </a:p>
        </p:txBody>
      </p:sp>
      <p:sp>
        <p:nvSpPr>
          <p:cNvPr id="8" name="Rectangle 3"/>
          <p:cNvSpPr>
            <a:spLocks noChangeArrowheads="1"/>
          </p:cNvSpPr>
          <p:nvPr/>
        </p:nvSpPr>
        <p:spPr bwMode="auto">
          <a:xfrm>
            <a:off x="1561316" y="6166864"/>
            <a:ext cx="91440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lnSpc>
                <a:spcPct val="80000"/>
              </a:lnSpc>
            </a:pPr>
            <a:r>
              <a:rPr lang="en-US" sz="1100" b="1" dirty="0">
                <a:solidFill>
                  <a:srgbClr val="000099"/>
                </a:solidFill>
                <a:latin typeface="Times New Roman" panose="02020603050405020304" pitchFamily="18" charset="0"/>
                <a:cs typeface="Times New Roman" panose="02020603050405020304" pitchFamily="18" charset="0"/>
              </a:rPr>
              <a:t>Đà </a:t>
            </a:r>
            <a:r>
              <a:rPr lang="en-US" sz="1100" b="1" dirty="0" err="1">
                <a:solidFill>
                  <a:srgbClr val="000099"/>
                </a:solidFill>
                <a:latin typeface="Times New Roman" panose="02020603050405020304" pitchFamily="18" charset="0"/>
                <a:cs typeface="Times New Roman" panose="02020603050405020304" pitchFamily="18" charset="0"/>
              </a:rPr>
              <a:t>Nẵng</a:t>
            </a:r>
            <a:r>
              <a:rPr lang="en-US" sz="1100" b="1" dirty="0">
                <a:solidFill>
                  <a:srgbClr val="000099"/>
                </a:solidFill>
                <a:latin typeface="Times New Roman" panose="02020603050405020304" pitchFamily="18" charset="0"/>
                <a:cs typeface="Times New Roman" panose="02020603050405020304" pitchFamily="18" charset="0"/>
              </a:rPr>
              <a:t>, 01/2025</a:t>
            </a:r>
          </a:p>
        </p:txBody>
      </p:sp>
      <p:sp>
        <p:nvSpPr>
          <p:cNvPr id="10" name="Text Box 6"/>
          <p:cNvSpPr txBox="1">
            <a:spLocks noChangeArrowheads="1"/>
          </p:cNvSpPr>
          <p:nvPr/>
        </p:nvSpPr>
        <p:spPr bwMode="auto">
          <a:xfrm>
            <a:off x="1485900" y="1320509"/>
            <a:ext cx="9144000" cy="1061829"/>
          </a:xfrm>
          <a:prstGeom prst="rect">
            <a:avLst/>
          </a:prstGeom>
          <a:noFill/>
          <a:ln w="9525">
            <a:noFill/>
            <a:miter lim="800000"/>
            <a:headEnd/>
            <a:tailEnd/>
          </a:ln>
          <a:effectLst/>
        </p:spPr>
        <p:txBody>
          <a:bodyPr wrap="squar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algn="ctr" eaLnBrk="0" fontAlgn="base" hangingPunct="0">
              <a:spcBef>
                <a:spcPct val="0"/>
              </a:spcBef>
              <a:spcAft>
                <a:spcPct val="0"/>
              </a:spcAft>
              <a:defRPr>
                <a:solidFill>
                  <a:schemeClr val="tx1"/>
                </a:solidFill>
                <a:latin typeface="Times New Roman" pitchFamily="18" charset="0"/>
              </a:defRPr>
            </a:lvl6pPr>
            <a:lvl7pPr marL="2971800" indent="-228600" algn="ctr" eaLnBrk="0" fontAlgn="base" hangingPunct="0">
              <a:spcBef>
                <a:spcPct val="0"/>
              </a:spcBef>
              <a:spcAft>
                <a:spcPct val="0"/>
              </a:spcAft>
              <a:defRPr>
                <a:solidFill>
                  <a:schemeClr val="tx1"/>
                </a:solidFill>
                <a:latin typeface="Times New Roman" pitchFamily="18" charset="0"/>
              </a:defRPr>
            </a:lvl7pPr>
            <a:lvl8pPr marL="3429000" indent="-228600" algn="ctr" eaLnBrk="0" fontAlgn="base" hangingPunct="0">
              <a:spcBef>
                <a:spcPct val="0"/>
              </a:spcBef>
              <a:spcAft>
                <a:spcPct val="0"/>
              </a:spcAft>
              <a:defRPr>
                <a:solidFill>
                  <a:schemeClr val="tx1"/>
                </a:solidFill>
                <a:latin typeface="Times New Roman" pitchFamily="18" charset="0"/>
              </a:defRPr>
            </a:lvl8pPr>
            <a:lvl9pPr marL="3886200" indent="-228600" algn="ctr" eaLnBrk="0" fontAlgn="base" hangingPunct="0">
              <a:spcBef>
                <a:spcPct val="0"/>
              </a:spcBef>
              <a:spcAft>
                <a:spcPct val="0"/>
              </a:spcAft>
              <a:defRPr>
                <a:solidFill>
                  <a:schemeClr val="tx1"/>
                </a:solidFill>
                <a:latin typeface="Times New Roman" pitchFamily="18" charset="0"/>
              </a:defRPr>
            </a:lvl9pPr>
          </a:lstStyle>
          <a:p>
            <a:pPr algn="ctr" eaLnBrk="1" hangingPunct="1">
              <a:spcBef>
                <a:spcPct val="25000"/>
              </a:spcBef>
            </a:pPr>
            <a:r>
              <a:rPr lang="en-US" sz="2800" b="1" dirty="0">
                <a:solidFill>
                  <a:srgbClr val="002060"/>
                </a:solidFill>
                <a:effectLst>
                  <a:outerShdw blurRad="38100" dist="38100" dir="2700000" algn="tl">
                    <a:srgbClr val="C0C0C0"/>
                  </a:outerShdw>
                </a:effectLst>
              </a:rPr>
              <a:t>BÁO CÁO  </a:t>
            </a:r>
            <a:r>
              <a:rPr lang="vi-VN" sz="2800" b="1" dirty="0">
                <a:solidFill>
                  <a:srgbClr val="002060"/>
                </a:solidFill>
                <a:effectLst>
                  <a:outerShdw blurRad="38100" dist="38100" dir="2700000" algn="tl">
                    <a:srgbClr val="C0C0C0"/>
                  </a:outerShdw>
                </a:effectLst>
              </a:rPr>
              <a:t>PBL2: </a:t>
            </a:r>
            <a:r>
              <a:rPr lang="en-US" sz="2800" b="1" dirty="0" err="1">
                <a:solidFill>
                  <a:srgbClr val="002060"/>
                </a:solidFill>
                <a:effectLst>
                  <a:outerShdw blurRad="38100" dist="38100" dir="2700000" algn="tl">
                    <a:srgbClr val="C0C0C0"/>
                  </a:outerShdw>
                </a:effectLst>
              </a:rPr>
              <a:t>Cơ</a:t>
            </a:r>
            <a:r>
              <a:rPr lang="en-US" sz="2800" b="1" dirty="0">
                <a:solidFill>
                  <a:srgbClr val="002060"/>
                </a:solidFill>
                <a:effectLst>
                  <a:outerShdw blurRad="38100" dist="38100" dir="2700000" algn="tl">
                    <a:srgbClr val="C0C0C0"/>
                  </a:outerShdw>
                </a:effectLst>
              </a:rPr>
              <a:t> </a:t>
            </a:r>
            <a:r>
              <a:rPr lang="en-US" sz="2800" b="1" dirty="0" err="1">
                <a:solidFill>
                  <a:srgbClr val="002060"/>
                </a:solidFill>
                <a:effectLst>
                  <a:outerShdw blurRad="38100" dist="38100" dir="2700000" algn="tl">
                    <a:srgbClr val="C0C0C0"/>
                  </a:outerShdw>
                </a:effectLst>
              </a:rPr>
              <a:t>sở</a:t>
            </a:r>
            <a:r>
              <a:rPr lang="en-US" sz="2800" b="1" dirty="0">
                <a:solidFill>
                  <a:srgbClr val="002060"/>
                </a:solidFill>
                <a:effectLst>
                  <a:outerShdw blurRad="38100" dist="38100" dir="2700000" algn="tl">
                    <a:srgbClr val="C0C0C0"/>
                  </a:outerShdw>
                </a:effectLst>
              </a:rPr>
              <a:t> </a:t>
            </a:r>
            <a:r>
              <a:rPr lang="en-US" sz="2800" b="1" dirty="0" err="1">
                <a:solidFill>
                  <a:srgbClr val="002060"/>
                </a:solidFill>
                <a:effectLst>
                  <a:outerShdw blurRad="38100" dist="38100" dir="2700000" algn="tl">
                    <a:srgbClr val="C0C0C0"/>
                  </a:outerShdw>
                </a:effectLst>
              </a:rPr>
              <a:t>lập</a:t>
            </a:r>
            <a:r>
              <a:rPr lang="en-US" sz="2800" b="1" dirty="0">
                <a:solidFill>
                  <a:srgbClr val="002060"/>
                </a:solidFill>
                <a:effectLst>
                  <a:outerShdw blurRad="38100" dist="38100" dir="2700000" algn="tl">
                    <a:srgbClr val="C0C0C0"/>
                  </a:outerShdw>
                </a:effectLst>
              </a:rPr>
              <a:t> </a:t>
            </a:r>
            <a:r>
              <a:rPr lang="en-US" sz="2800" b="1" dirty="0" err="1">
                <a:solidFill>
                  <a:srgbClr val="002060"/>
                </a:solidFill>
                <a:effectLst>
                  <a:outerShdw blurRad="38100" dist="38100" dir="2700000" algn="tl">
                    <a:srgbClr val="C0C0C0"/>
                  </a:outerShdw>
                </a:effectLst>
              </a:rPr>
              <a:t>trình</a:t>
            </a:r>
            <a:endParaRPr lang="en-US" sz="2800" b="1" dirty="0">
              <a:solidFill>
                <a:srgbClr val="002060"/>
              </a:solidFill>
              <a:effectLst>
                <a:outerShdw blurRad="38100" dist="38100" dir="2700000" algn="tl">
                  <a:srgbClr val="C0C0C0"/>
                </a:outerShdw>
              </a:effectLst>
            </a:endParaRPr>
          </a:p>
          <a:p>
            <a:pPr algn="ctr" eaLnBrk="1" hangingPunct="1">
              <a:spcBef>
                <a:spcPct val="25000"/>
              </a:spcBef>
            </a:pPr>
            <a:r>
              <a:rPr lang="vi-VN" sz="2800" b="1" dirty="0">
                <a:solidFill>
                  <a:srgbClr val="002060"/>
                </a:solidFill>
                <a:effectLst>
                  <a:outerShdw blurRad="38100" dist="38100" dir="2700000" algn="tl">
                    <a:srgbClr val="C0C0C0"/>
                  </a:outerShdw>
                </a:effectLst>
              </a:rPr>
              <a:t> </a:t>
            </a:r>
            <a:endParaRPr lang="en-US" sz="2800" b="1" dirty="0">
              <a:solidFill>
                <a:srgbClr val="002060"/>
              </a:solidFill>
              <a:effectLst>
                <a:outerShdw blurRad="38100" dist="38100" dir="2700000" algn="tl">
                  <a:srgbClr val="C0C0C0"/>
                </a:outerShdw>
              </a:effectLst>
            </a:endParaRPr>
          </a:p>
        </p:txBody>
      </p:sp>
      <p:sp>
        <p:nvSpPr>
          <p:cNvPr id="12" name="Rectangle 2"/>
          <p:cNvSpPr txBox="1">
            <a:spLocks noChangeArrowheads="1"/>
          </p:cNvSpPr>
          <p:nvPr/>
        </p:nvSpPr>
        <p:spPr bwMode="gray">
          <a:xfrm>
            <a:off x="1574454" y="2853725"/>
            <a:ext cx="8992935" cy="752540"/>
          </a:xfrm>
          <a:prstGeom prst="rect">
            <a:avLst/>
          </a:prstGeom>
          <a:noFill/>
          <a:ln>
            <a:noFill/>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4400" b="1">
                <a:solidFill>
                  <a:srgbClr val="FFFFFF"/>
                </a:solidFill>
                <a:latin typeface="+mj-lt"/>
                <a:ea typeface="+mj-ea"/>
                <a:cs typeface="+mj-cs"/>
              </a:defRPr>
            </a:lvl1pPr>
            <a:lvl2pPr algn="l" rtl="0" eaLnBrk="1" fontAlgn="base" hangingPunct="1">
              <a:spcBef>
                <a:spcPct val="0"/>
              </a:spcBef>
              <a:spcAft>
                <a:spcPct val="0"/>
              </a:spcAft>
              <a:defRPr sz="4400" b="1">
                <a:solidFill>
                  <a:srgbClr val="FFFFFF"/>
                </a:solidFill>
                <a:latin typeface="Arial" charset="0"/>
              </a:defRPr>
            </a:lvl2pPr>
            <a:lvl3pPr algn="l" rtl="0" eaLnBrk="1" fontAlgn="base" hangingPunct="1">
              <a:spcBef>
                <a:spcPct val="0"/>
              </a:spcBef>
              <a:spcAft>
                <a:spcPct val="0"/>
              </a:spcAft>
              <a:defRPr sz="4400" b="1">
                <a:solidFill>
                  <a:srgbClr val="FFFFFF"/>
                </a:solidFill>
                <a:latin typeface="Arial" charset="0"/>
              </a:defRPr>
            </a:lvl3pPr>
            <a:lvl4pPr algn="l" rtl="0" eaLnBrk="1" fontAlgn="base" hangingPunct="1">
              <a:spcBef>
                <a:spcPct val="0"/>
              </a:spcBef>
              <a:spcAft>
                <a:spcPct val="0"/>
              </a:spcAft>
              <a:defRPr sz="4400" b="1">
                <a:solidFill>
                  <a:srgbClr val="FFFFFF"/>
                </a:solidFill>
                <a:latin typeface="Arial" charset="0"/>
              </a:defRPr>
            </a:lvl4pPr>
            <a:lvl5pPr algn="l" rtl="0" eaLnBrk="1" fontAlgn="base" hangingPunct="1">
              <a:spcBef>
                <a:spcPct val="0"/>
              </a:spcBef>
              <a:spcAft>
                <a:spcPct val="0"/>
              </a:spcAft>
              <a:defRPr sz="4400" b="1">
                <a:solidFill>
                  <a:srgbClr val="FFFFFF"/>
                </a:solidFill>
                <a:latin typeface="Arial" charset="0"/>
              </a:defRPr>
            </a:lvl5pPr>
            <a:lvl6pPr marL="457200" algn="l" rtl="0" eaLnBrk="1" fontAlgn="base" hangingPunct="1">
              <a:spcBef>
                <a:spcPct val="0"/>
              </a:spcBef>
              <a:spcAft>
                <a:spcPct val="0"/>
              </a:spcAft>
              <a:defRPr sz="4400" b="1">
                <a:solidFill>
                  <a:srgbClr val="FFFFFF"/>
                </a:solidFill>
                <a:latin typeface="Arial" charset="0"/>
              </a:defRPr>
            </a:lvl6pPr>
            <a:lvl7pPr marL="914400" algn="l" rtl="0" eaLnBrk="1" fontAlgn="base" hangingPunct="1">
              <a:spcBef>
                <a:spcPct val="0"/>
              </a:spcBef>
              <a:spcAft>
                <a:spcPct val="0"/>
              </a:spcAft>
              <a:defRPr sz="4400" b="1">
                <a:solidFill>
                  <a:srgbClr val="FFFFFF"/>
                </a:solidFill>
                <a:latin typeface="Arial" charset="0"/>
              </a:defRPr>
            </a:lvl7pPr>
            <a:lvl8pPr marL="1371600" algn="l" rtl="0" eaLnBrk="1" fontAlgn="base" hangingPunct="1">
              <a:spcBef>
                <a:spcPct val="0"/>
              </a:spcBef>
              <a:spcAft>
                <a:spcPct val="0"/>
              </a:spcAft>
              <a:defRPr sz="4400" b="1">
                <a:solidFill>
                  <a:srgbClr val="FFFFFF"/>
                </a:solidFill>
                <a:latin typeface="Arial" charset="0"/>
              </a:defRPr>
            </a:lvl8pPr>
            <a:lvl9pPr marL="1828800" algn="l" rtl="0" eaLnBrk="1" fontAlgn="base" hangingPunct="1">
              <a:spcBef>
                <a:spcPct val="0"/>
              </a:spcBef>
              <a:spcAft>
                <a:spcPct val="0"/>
              </a:spcAft>
              <a:defRPr sz="4400" b="1">
                <a:solidFill>
                  <a:srgbClr val="FFFFFF"/>
                </a:solidFill>
                <a:latin typeface="Arial" charset="0"/>
              </a:defRPr>
            </a:lvl9pPr>
          </a:lstStyle>
          <a:p>
            <a:pPr algn="ctr">
              <a:lnSpc>
                <a:spcPct val="110000"/>
              </a:lnSpc>
            </a:pPr>
            <a:r>
              <a:rPr lang="en-US" sz="2500" dirty="0" err="1">
                <a:solidFill>
                  <a:srgbClr val="000714"/>
                </a:solidFill>
                <a:latin typeface="Times New Roman" panose="02020603050405020304" pitchFamily="18" charset="0"/>
                <a:cs typeface="Times New Roman" panose="02020603050405020304" pitchFamily="18" charset="0"/>
              </a:rPr>
              <a:t>Hệ</a:t>
            </a:r>
            <a:r>
              <a:rPr lang="en-US" sz="2500" dirty="0">
                <a:solidFill>
                  <a:srgbClr val="000714"/>
                </a:solidFill>
                <a:latin typeface="Times New Roman" panose="02020603050405020304" pitchFamily="18" charset="0"/>
                <a:cs typeface="Times New Roman" panose="02020603050405020304" pitchFamily="18" charset="0"/>
              </a:rPr>
              <a:t> </a:t>
            </a:r>
            <a:r>
              <a:rPr lang="en-US" sz="2500" dirty="0" err="1">
                <a:solidFill>
                  <a:srgbClr val="000714"/>
                </a:solidFill>
                <a:latin typeface="Times New Roman" panose="02020603050405020304" pitchFamily="18" charset="0"/>
                <a:cs typeface="Times New Roman" panose="02020603050405020304" pitchFamily="18" charset="0"/>
              </a:rPr>
              <a:t>thống</a:t>
            </a:r>
            <a:r>
              <a:rPr lang="en-US" sz="2500" dirty="0">
                <a:solidFill>
                  <a:srgbClr val="000714"/>
                </a:solidFill>
                <a:latin typeface="Times New Roman" panose="02020603050405020304" pitchFamily="18" charset="0"/>
                <a:cs typeface="Times New Roman" panose="02020603050405020304" pitchFamily="18" charset="0"/>
              </a:rPr>
              <a:t> </a:t>
            </a:r>
            <a:r>
              <a:rPr lang="en-US" sz="2500" dirty="0" err="1">
                <a:solidFill>
                  <a:srgbClr val="000714"/>
                </a:solidFill>
                <a:latin typeface="Times New Roman" panose="02020603050405020304" pitchFamily="18" charset="0"/>
                <a:cs typeface="Times New Roman" panose="02020603050405020304" pitchFamily="18" charset="0"/>
              </a:rPr>
              <a:t>mua</a:t>
            </a:r>
            <a:r>
              <a:rPr lang="en-US" sz="2500" dirty="0">
                <a:solidFill>
                  <a:srgbClr val="000714"/>
                </a:solidFill>
                <a:latin typeface="Times New Roman" panose="02020603050405020304" pitchFamily="18" charset="0"/>
                <a:cs typeface="Times New Roman" panose="02020603050405020304" pitchFamily="18" charset="0"/>
              </a:rPr>
              <a:t> </a:t>
            </a:r>
            <a:r>
              <a:rPr lang="en-US" sz="2500" dirty="0" err="1">
                <a:solidFill>
                  <a:srgbClr val="000714"/>
                </a:solidFill>
                <a:latin typeface="Times New Roman" panose="02020603050405020304" pitchFamily="18" charset="0"/>
                <a:cs typeface="Times New Roman" panose="02020603050405020304" pitchFamily="18" charset="0"/>
              </a:rPr>
              <a:t>bán</a:t>
            </a:r>
            <a:r>
              <a:rPr lang="en-US" sz="2500" dirty="0">
                <a:solidFill>
                  <a:srgbClr val="000714"/>
                </a:solidFill>
                <a:latin typeface="Times New Roman" panose="02020603050405020304" pitchFamily="18" charset="0"/>
                <a:cs typeface="Times New Roman" panose="02020603050405020304" pitchFamily="18" charset="0"/>
              </a:rPr>
              <a:t> </a:t>
            </a:r>
            <a:r>
              <a:rPr lang="en-US" sz="2500" dirty="0" err="1">
                <a:solidFill>
                  <a:srgbClr val="000714"/>
                </a:solidFill>
                <a:latin typeface="Times New Roman" panose="02020603050405020304" pitchFamily="18" charset="0"/>
                <a:cs typeface="Times New Roman" panose="02020603050405020304" pitchFamily="18" charset="0"/>
              </a:rPr>
              <a:t>và</a:t>
            </a:r>
            <a:r>
              <a:rPr lang="en-US" sz="2500" dirty="0">
                <a:solidFill>
                  <a:srgbClr val="000714"/>
                </a:solidFill>
                <a:latin typeface="Times New Roman" panose="02020603050405020304" pitchFamily="18" charset="0"/>
                <a:cs typeface="Times New Roman" panose="02020603050405020304" pitchFamily="18" charset="0"/>
              </a:rPr>
              <a:t> </a:t>
            </a:r>
            <a:r>
              <a:rPr lang="en-US" sz="2500" dirty="0" err="1">
                <a:solidFill>
                  <a:srgbClr val="000714"/>
                </a:solidFill>
                <a:latin typeface="Times New Roman" panose="02020603050405020304" pitchFamily="18" charset="0"/>
                <a:cs typeface="Times New Roman" panose="02020603050405020304" pitchFamily="18" charset="0"/>
              </a:rPr>
              <a:t>quản</a:t>
            </a:r>
            <a:r>
              <a:rPr lang="en-US" sz="2500" dirty="0">
                <a:solidFill>
                  <a:srgbClr val="000714"/>
                </a:solidFill>
                <a:latin typeface="Times New Roman" panose="02020603050405020304" pitchFamily="18" charset="0"/>
                <a:cs typeface="Times New Roman" panose="02020603050405020304" pitchFamily="18" charset="0"/>
              </a:rPr>
              <a:t> </a:t>
            </a:r>
            <a:r>
              <a:rPr lang="en-US" sz="2500" dirty="0" err="1">
                <a:solidFill>
                  <a:srgbClr val="000714"/>
                </a:solidFill>
                <a:latin typeface="Times New Roman" panose="02020603050405020304" pitchFamily="18" charset="0"/>
                <a:cs typeface="Times New Roman" panose="02020603050405020304" pitchFamily="18" charset="0"/>
              </a:rPr>
              <a:t>lý</a:t>
            </a:r>
            <a:r>
              <a:rPr lang="en-US" sz="2500" dirty="0">
                <a:solidFill>
                  <a:srgbClr val="000714"/>
                </a:solidFill>
                <a:latin typeface="Times New Roman" panose="02020603050405020304" pitchFamily="18" charset="0"/>
                <a:cs typeface="Times New Roman" panose="02020603050405020304" pitchFamily="18" charset="0"/>
              </a:rPr>
              <a:t> </a:t>
            </a:r>
            <a:r>
              <a:rPr lang="en-US" sz="2500" dirty="0" err="1">
                <a:solidFill>
                  <a:srgbClr val="000714"/>
                </a:solidFill>
                <a:latin typeface="Times New Roman" panose="02020603050405020304" pitchFamily="18" charset="0"/>
                <a:cs typeface="Times New Roman" panose="02020603050405020304" pitchFamily="18" charset="0"/>
              </a:rPr>
              <a:t>thiết</a:t>
            </a:r>
            <a:r>
              <a:rPr lang="en-US" sz="2500" dirty="0">
                <a:solidFill>
                  <a:srgbClr val="000714"/>
                </a:solidFill>
                <a:latin typeface="Times New Roman" panose="02020603050405020304" pitchFamily="18" charset="0"/>
                <a:cs typeface="Times New Roman" panose="02020603050405020304" pitchFamily="18" charset="0"/>
              </a:rPr>
              <a:t> </a:t>
            </a:r>
            <a:r>
              <a:rPr lang="en-US" sz="2500" dirty="0" err="1">
                <a:solidFill>
                  <a:srgbClr val="000714"/>
                </a:solidFill>
                <a:latin typeface="Times New Roman" panose="02020603050405020304" pitchFamily="18" charset="0"/>
                <a:cs typeface="Times New Roman" panose="02020603050405020304" pitchFamily="18" charset="0"/>
              </a:rPr>
              <a:t>bị</a:t>
            </a:r>
            <a:r>
              <a:rPr lang="en-US" sz="2500" dirty="0">
                <a:solidFill>
                  <a:srgbClr val="000714"/>
                </a:solidFill>
                <a:latin typeface="Times New Roman" panose="02020603050405020304" pitchFamily="18" charset="0"/>
                <a:cs typeface="Times New Roman" panose="02020603050405020304" pitchFamily="18" charset="0"/>
              </a:rPr>
              <a:t> </a:t>
            </a:r>
            <a:r>
              <a:rPr lang="en-US" sz="2500" dirty="0" err="1">
                <a:solidFill>
                  <a:srgbClr val="000714"/>
                </a:solidFill>
                <a:latin typeface="Times New Roman" panose="02020603050405020304" pitchFamily="18" charset="0"/>
                <a:cs typeface="Times New Roman" panose="02020603050405020304" pitchFamily="18" charset="0"/>
              </a:rPr>
              <a:t>điện</a:t>
            </a:r>
            <a:r>
              <a:rPr lang="en-US" sz="2500" dirty="0">
                <a:solidFill>
                  <a:srgbClr val="000714"/>
                </a:solidFill>
                <a:latin typeface="Times New Roman" panose="02020603050405020304" pitchFamily="18" charset="0"/>
                <a:cs typeface="Times New Roman" panose="02020603050405020304" pitchFamily="18" charset="0"/>
              </a:rPr>
              <a:t> </a:t>
            </a:r>
            <a:r>
              <a:rPr lang="en-US" sz="2500" dirty="0" err="1">
                <a:solidFill>
                  <a:srgbClr val="000714"/>
                </a:solidFill>
                <a:latin typeface="Times New Roman" panose="02020603050405020304" pitchFamily="18" charset="0"/>
                <a:cs typeface="Times New Roman" panose="02020603050405020304" pitchFamily="18" charset="0"/>
              </a:rPr>
              <a:t>tử</a:t>
            </a:r>
            <a:endParaRPr lang="en-US" sz="2500" dirty="0">
              <a:solidFill>
                <a:srgbClr val="000714"/>
              </a:solidFill>
              <a:latin typeface="Times New Roman" panose="02020603050405020304" pitchFamily="18" charset="0"/>
              <a:cs typeface="Times New Roman" panose="02020603050405020304" pitchFamily="18" charset="0"/>
            </a:endParaRPr>
          </a:p>
        </p:txBody>
      </p:sp>
      <p:pic>
        <p:nvPicPr>
          <p:cNvPr id="11" name="Picture 10"/>
          <p:cNvPicPr>
            <a:picLocks noChangeAspect="1" noChangeArrowheads="1"/>
          </p:cNvPicPr>
          <p:nvPr/>
        </p:nvPicPr>
        <p:blipFill>
          <a:blip r:embed="rId2"/>
          <a:srcRect/>
          <a:stretch>
            <a:fillRect/>
          </a:stretch>
        </p:blipFill>
        <p:spPr bwMode="auto">
          <a:xfrm>
            <a:off x="1670051" y="247650"/>
            <a:ext cx="736979" cy="685800"/>
          </a:xfrm>
          <a:prstGeom prst="rect">
            <a:avLst/>
          </a:prstGeom>
          <a:noFill/>
          <a:effectLst>
            <a:outerShdw blurRad="50800" dist="38100" dir="2700000" algn="tl" rotWithShape="0">
              <a:prstClr val="black">
                <a:alpha val="40000"/>
              </a:prstClr>
            </a:outerShdw>
          </a:effectLst>
        </p:spPr>
      </p:pic>
      <p:sp>
        <p:nvSpPr>
          <p:cNvPr id="13" name="Rectangle 2"/>
          <p:cNvSpPr txBox="1">
            <a:spLocks noChangeArrowheads="1"/>
          </p:cNvSpPr>
          <p:nvPr/>
        </p:nvSpPr>
        <p:spPr bwMode="gray">
          <a:xfrm>
            <a:off x="1613220" y="2162350"/>
            <a:ext cx="8915400" cy="457200"/>
          </a:xfrm>
          <a:prstGeom prst="rect">
            <a:avLst/>
          </a:prstGeom>
          <a:noFill/>
          <a:ln>
            <a:noFill/>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4400" b="1">
                <a:solidFill>
                  <a:srgbClr val="FFFFFF"/>
                </a:solidFill>
                <a:latin typeface="+mj-lt"/>
                <a:ea typeface="+mj-ea"/>
                <a:cs typeface="+mj-cs"/>
              </a:defRPr>
            </a:lvl1pPr>
            <a:lvl2pPr algn="l" rtl="0" eaLnBrk="1" fontAlgn="base" hangingPunct="1">
              <a:spcBef>
                <a:spcPct val="0"/>
              </a:spcBef>
              <a:spcAft>
                <a:spcPct val="0"/>
              </a:spcAft>
              <a:defRPr sz="4400" b="1">
                <a:solidFill>
                  <a:srgbClr val="FFFFFF"/>
                </a:solidFill>
                <a:latin typeface="Arial" charset="0"/>
              </a:defRPr>
            </a:lvl2pPr>
            <a:lvl3pPr algn="l" rtl="0" eaLnBrk="1" fontAlgn="base" hangingPunct="1">
              <a:spcBef>
                <a:spcPct val="0"/>
              </a:spcBef>
              <a:spcAft>
                <a:spcPct val="0"/>
              </a:spcAft>
              <a:defRPr sz="4400" b="1">
                <a:solidFill>
                  <a:srgbClr val="FFFFFF"/>
                </a:solidFill>
                <a:latin typeface="Arial" charset="0"/>
              </a:defRPr>
            </a:lvl3pPr>
            <a:lvl4pPr algn="l" rtl="0" eaLnBrk="1" fontAlgn="base" hangingPunct="1">
              <a:spcBef>
                <a:spcPct val="0"/>
              </a:spcBef>
              <a:spcAft>
                <a:spcPct val="0"/>
              </a:spcAft>
              <a:defRPr sz="4400" b="1">
                <a:solidFill>
                  <a:srgbClr val="FFFFFF"/>
                </a:solidFill>
                <a:latin typeface="Arial" charset="0"/>
              </a:defRPr>
            </a:lvl4pPr>
            <a:lvl5pPr algn="l" rtl="0" eaLnBrk="1" fontAlgn="base" hangingPunct="1">
              <a:spcBef>
                <a:spcPct val="0"/>
              </a:spcBef>
              <a:spcAft>
                <a:spcPct val="0"/>
              </a:spcAft>
              <a:defRPr sz="4400" b="1">
                <a:solidFill>
                  <a:srgbClr val="FFFFFF"/>
                </a:solidFill>
                <a:latin typeface="Arial" charset="0"/>
              </a:defRPr>
            </a:lvl5pPr>
            <a:lvl6pPr marL="457200" algn="l" rtl="0" eaLnBrk="1" fontAlgn="base" hangingPunct="1">
              <a:spcBef>
                <a:spcPct val="0"/>
              </a:spcBef>
              <a:spcAft>
                <a:spcPct val="0"/>
              </a:spcAft>
              <a:defRPr sz="4400" b="1">
                <a:solidFill>
                  <a:srgbClr val="FFFFFF"/>
                </a:solidFill>
                <a:latin typeface="Arial" charset="0"/>
              </a:defRPr>
            </a:lvl6pPr>
            <a:lvl7pPr marL="914400" algn="l" rtl="0" eaLnBrk="1" fontAlgn="base" hangingPunct="1">
              <a:spcBef>
                <a:spcPct val="0"/>
              </a:spcBef>
              <a:spcAft>
                <a:spcPct val="0"/>
              </a:spcAft>
              <a:defRPr sz="4400" b="1">
                <a:solidFill>
                  <a:srgbClr val="FFFFFF"/>
                </a:solidFill>
                <a:latin typeface="Arial" charset="0"/>
              </a:defRPr>
            </a:lvl7pPr>
            <a:lvl8pPr marL="1371600" algn="l" rtl="0" eaLnBrk="1" fontAlgn="base" hangingPunct="1">
              <a:spcBef>
                <a:spcPct val="0"/>
              </a:spcBef>
              <a:spcAft>
                <a:spcPct val="0"/>
              </a:spcAft>
              <a:defRPr sz="4400" b="1">
                <a:solidFill>
                  <a:srgbClr val="FFFFFF"/>
                </a:solidFill>
                <a:latin typeface="Arial" charset="0"/>
              </a:defRPr>
            </a:lvl8pPr>
            <a:lvl9pPr marL="1828800" algn="l" rtl="0" eaLnBrk="1" fontAlgn="base" hangingPunct="1">
              <a:spcBef>
                <a:spcPct val="0"/>
              </a:spcBef>
              <a:spcAft>
                <a:spcPct val="0"/>
              </a:spcAft>
              <a:defRPr sz="4400" b="1">
                <a:solidFill>
                  <a:srgbClr val="FFFFFF"/>
                </a:solidFill>
                <a:latin typeface="Arial" charset="0"/>
              </a:defRPr>
            </a:lvl9pPr>
          </a:lstStyle>
          <a:p>
            <a:pPr algn="ctr">
              <a:lnSpc>
                <a:spcPct val="110000"/>
              </a:lnSpc>
            </a:pPr>
            <a:r>
              <a:rPr lang="en-US" sz="2600" i="1" dirty="0" err="1">
                <a:solidFill>
                  <a:srgbClr val="CC3300"/>
                </a:solidFill>
                <a:latin typeface="Times New Roman" pitchFamily="18" charset="0"/>
                <a:cs typeface="Times New Roman" pitchFamily="18" charset="0"/>
              </a:rPr>
              <a:t>Tên</a:t>
            </a:r>
            <a:r>
              <a:rPr lang="en-US" sz="2600" i="1" dirty="0">
                <a:solidFill>
                  <a:srgbClr val="CC3300"/>
                </a:solidFill>
                <a:latin typeface="Times New Roman" pitchFamily="18" charset="0"/>
                <a:cs typeface="Times New Roman" pitchFamily="18" charset="0"/>
              </a:rPr>
              <a:t> </a:t>
            </a:r>
            <a:r>
              <a:rPr lang="en-US" sz="2600" i="1" dirty="0" err="1">
                <a:solidFill>
                  <a:srgbClr val="CC3300"/>
                </a:solidFill>
                <a:latin typeface="Times New Roman" pitchFamily="18" charset="0"/>
                <a:cs typeface="Times New Roman" pitchFamily="18" charset="0"/>
              </a:rPr>
              <a:t>đề</a:t>
            </a:r>
            <a:r>
              <a:rPr lang="en-US" sz="2600" i="1" dirty="0">
                <a:solidFill>
                  <a:srgbClr val="CC3300"/>
                </a:solidFill>
                <a:latin typeface="Times New Roman" pitchFamily="18" charset="0"/>
                <a:cs typeface="Times New Roman" pitchFamily="18" charset="0"/>
              </a:rPr>
              <a:t> </a:t>
            </a:r>
            <a:r>
              <a:rPr lang="en-US" sz="2600" i="1" dirty="0" err="1">
                <a:solidFill>
                  <a:srgbClr val="CC3300"/>
                </a:solidFill>
                <a:latin typeface="Times New Roman" pitchFamily="18" charset="0"/>
                <a:cs typeface="Times New Roman" pitchFamily="18" charset="0"/>
              </a:rPr>
              <a:t>tài</a:t>
            </a:r>
            <a:r>
              <a:rPr lang="en-US" sz="2600" i="1" dirty="0">
                <a:solidFill>
                  <a:srgbClr val="CC3300"/>
                </a:solidFill>
                <a:latin typeface="Times New Roman" pitchFamily="18" charset="0"/>
                <a:cs typeface="Times New Roman" pitchFamily="18" charset="0"/>
              </a:rPr>
              <a:t>:</a:t>
            </a:r>
          </a:p>
        </p:txBody>
      </p:sp>
      <p:pic>
        <p:nvPicPr>
          <p:cNvPr id="5" name="Picture 4"/>
          <p:cNvPicPr>
            <a:picLocks noChangeAspect="1"/>
          </p:cNvPicPr>
          <p:nvPr/>
        </p:nvPicPr>
        <p:blipFill>
          <a:blip r:embed="rId3"/>
          <a:stretch>
            <a:fillRect/>
          </a:stretch>
        </p:blipFill>
        <p:spPr>
          <a:xfrm>
            <a:off x="1628775" y="4176197"/>
            <a:ext cx="3530946" cy="2020030"/>
          </a:xfrm>
          <a:prstGeom prst="rect">
            <a:avLst/>
          </a:prstGeom>
        </p:spPr>
      </p:pic>
    </p:spTree>
    <p:extLst>
      <p:ext uri="{BB962C8B-B14F-4D97-AF65-F5344CB8AC3E}">
        <p14:creationId xmlns:p14="http://schemas.microsoft.com/office/powerpoint/2010/main" val="2570587462"/>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gray">
          <a:xfrm>
            <a:off x="2197768" y="1219200"/>
            <a:ext cx="7796463"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rgbClr val="000000"/>
                </a:solidFill>
                <a:latin typeface="+mn-lt"/>
                <a:ea typeface="+mn-ea"/>
                <a:cs typeface="+mn-cs"/>
              </a:defRPr>
            </a:lvl1pPr>
            <a:lvl2pPr marL="742950" indent="-285750" algn="l" rtl="0" eaLnBrk="1" fontAlgn="base" hangingPunct="1">
              <a:spcBef>
                <a:spcPct val="20000"/>
              </a:spcBef>
              <a:spcAft>
                <a:spcPct val="0"/>
              </a:spcAft>
              <a:buChar char="–"/>
              <a:defRPr sz="2800">
                <a:solidFill>
                  <a:srgbClr val="000000"/>
                </a:solidFill>
                <a:latin typeface="+mn-lt"/>
              </a:defRPr>
            </a:lvl2pPr>
            <a:lvl3pPr marL="1143000" indent="-228600" algn="l" rtl="0" eaLnBrk="1" fontAlgn="base" hangingPunct="1">
              <a:spcBef>
                <a:spcPct val="20000"/>
              </a:spcBef>
              <a:spcAft>
                <a:spcPct val="0"/>
              </a:spcAft>
              <a:buChar char="•"/>
              <a:defRPr sz="2400">
                <a:solidFill>
                  <a:srgbClr val="000000"/>
                </a:solidFill>
                <a:latin typeface="+mn-lt"/>
              </a:defRPr>
            </a:lvl3pPr>
            <a:lvl4pPr marL="1600200" indent="-228600" algn="l" rtl="0" eaLnBrk="1" fontAlgn="base" hangingPunct="1">
              <a:spcBef>
                <a:spcPct val="20000"/>
              </a:spcBef>
              <a:spcAft>
                <a:spcPct val="0"/>
              </a:spcAft>
              <a:buChar char="–"/>
              <a:defRPr sz="2000">
                <a:solidFill>
                  <a:srgbClr val="000000"/>
                </a:solidFill>
                <a:latin typeface="+mn-lt"/>
              </a:defRPr>
            </a:lvl4pPr>
            <a:lvl5pPr marL="2057400" indent="-228600" algn="l" rtl="0" eaLnBrk="1" fontAlgn="base" hangingPunct="1">
              <a:spcBef>
                <a:spcPct val="20000"/>
              </a:spcBef>
              <a:spcAft>
                <a:spcPct val="0"/>
              </a:spcAft>
              <a:buChar char="»"/>
              <a:defRPr sz="2000">
                <a:solidFill>
                  <a:srgbClr val="000000"/>
                </a:solidFill>
                <a:latin typeface="+mn-lt"/>
              </a:defRPr>
            </a:lvl5pPr>
            <a:lvl6pPr marL="2514600" indent="-228600" algn="l" rtl="0" eaLnBrk="1" fontAlgn="base" hangingPunct="1">
              <a:spcBef>
                <a:spcPct val="20000"/>
              </a:spcBef>
              <a:spcAft>
                <a:spcPct val="0"/>
              </a:spcAft>
              <a:buChar char="»"/>
              <a:defRPr sz="2000">
                <a:solidFill>
                  <a:srgbClr val="000000"/>
                </a:solidFill>
                <a:latin typeface="+mn-lt"/>
              </a:defRPr>
            </a:lvl6pPr>
            <a:lvl7pPr marL="2971800" indent="-228600" algn="l" rtl="0" eaLnBrk="1" fontAlgn="base" hangingPunct="1">
              <a:spcBef>
                <a:spcPct val="20000"/>
              </a:spcBef>
              <a:spcAft>
                <a:spcPct val="0"/>
              </a:spcAft>
              <a:buChar char="»"/>
              <a:defRPr sz="2000">
                <a:solidFill>
                  <a:srgbClr val="000000"/>
                </a:solidFill>
                <a:latin typeface="+mn-lt"/>
              </a:defRPr>
            </a:lvl7pPr>
            <a:lvl8pPr marL="3429000" indent="-228600" algn="l" rtl="0" eaLnBrk="1" fontAlgn="base" hangingPunct="1">
              <a:spcBef>
                <a:spcPct val="20000"/>
              </a:spcBef>
              <a:spcAft>
                <a:spcPct val="0"/>
              </a:spcAft>
              <a:buChar char="»"/>
              <a:defRPr sz="2000">
                <a:solidFill>
                  <a:srgbClr val="000000"/>
                </a:solidFill>
                <a:latin typeface="+mn-lt"/>
              </a:defRPr>
            </a:lvl8pPr>
            <a:lvl9pPr marL="3886200" indent="-228600" algn="l" rtl="0" eaLnBrk="1" fontAlgn="base" hangingPunct="1">
              <a:spcBef>
                <a:spcPct val="20000"/>
              </a:spcBef>
              <a:spcAft>
                <a:spcPct val="0"/>
              </a:spcAft>
              <a:buChar char="»"/>
              <a:defRPr sz="2000">
                <a:solidFill>
                  <a:srgbClr val="000000"/>
                </a:solidFill>
                <a:latin typeface="+mn-lt"/>
              </a:defRPr>
            </a:lvl9pPr>
          </a:lstStyle>
          <a:p>
            <a:pPr marL="573087" lvl="1" indent="-457200" algn="just">
              <a:lnSpc>
                <a:spcPct val="130000"/>
              </a:lnSpc>
              <a:spcBef>
                <a:spcPts val="0"/>
              </a:spcBef>
              <a:spcAft>
                <a:spcPts val="600"/>
              </a:spcAft>
              <a:buClr>
                <a:schemeClr val="accent6"/>
              </a:buClr>
              <a:buAutoNum type="arabicPeriod"/>
              <a:defRPr/>
            </a:pPr>
            <a:r>
              <a:rPr lang="en-US" b="1" dirty="0" err="1">
                <a:latin typeface="Times New Roman" panose="02020603050405020304" pitchFamily="18" charset="0"/>
                <a:cs typeface="Times New Roman" panose="02020603050405020304" pitchFamily="18" charset="0"/>
              </a:rPr>
              <a:t>Giới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thiệu</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về</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hệ</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thống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mua</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bán</a:t>
            </a:r>
            <a:endParaRPr lang="en-US" b="1" dirty="0">
              <a:latin typeface="Times New Roman" panose="02020603050405020304" pitchFamily="18" charset="0"/>
              <a:cs typeface="Times New Roman" panose="02020603050405020304" pitchFamily="18" charset="0"/>
            </a:endParaRPr>
          </a:p>
          <a:p>
            <a:pPr marL="573087" lvl="1" indent="-457200" algn="just">
              <a:lnSpc>
                <a:spcPct val="130000"/>
              </a:lnSpc>
              <a:spcBef>
                <a:spcPts val="0"/>
              </a:spcBef>
              <a:spcAft>
                <a:spcPts val="600"/>
              </a:spcAft>
              <a:buClr>
                <a:schemeClr val="accent6"/>
              </a:buClr>
              <a:buAutoNum type="arabicPeriod"/>
              <a:defRPr/>
            </a:pPr>
            <a:r>
              <a:rPr lang="en-US" b="1" dirty="0">
                <a:latin typeface="Times New Roman" panose="02020603050405020304" pitchFamily="18" charset="0"/>
                <a:cs typeface="Times New Roman" panose="02020603050405020304" pitchFamily="18" charset="0"/>
              </a:rPr>
              <a:t>Lưu </a:t>
            </a:r>
            <a:r>
              <a:rPr lang="en-US" b="1" dirty="0" err="1">
                <a:latin typeface="Times New Roman" panose="02020603050405020304" pitchFamily="18" charset="0"/>
                <a:cs typeface="Times New Roman" panose="02020603050405020304" pitchFamily="18" charset="0"/>
              </a:rPr>
              <a:t>trữ</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dữ</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liệu</a:t>
            </a:r>
            <a:endParaRPr lang="en-US" b="1" dirty="0">
              <a:latin typeface="Times New Roman" panose="02020603050405020304" pitchFamily="18" charset="0"/>
              <a:cs typeface="Times New Roman" panose="02020603050405020304" pitchFamily="18" charset="0"/>
            </a:endParaRPr>
          </a:p>
          <a:p>
            <a:pPr marL="573087" lvl="1" indent="-457200" algn="just">
              <a:lnSpc>
                <a:spcPct val="130000"/>
              </a:lnSpc>
              <a:spcBef>
                <a:spcPts val="0"/>
              </a:spcBef>
              <a:spcAft>
                <a:spcPts val="600"/>
              </a:spcAft>
              <a:buClr>
                <a:schemeClr val="accent6"/>
              </a:buClr>
              <a:buAutoNum type="arabicPeriod"/>
              <a:defRPr/>
            </a:pPr>
            <a:r>
              <a:rPr lang="en-US" b="1" dirty="0" err="1">
                <a:latin typeface="Times New Roman" panose="02020603050405020304" pitchFamily="18" charset="0"/>
                <a:cs typeface="Times New Roman" panose="02020603050405020304" pitchFamily="18" charset="0"/>
              </a:rPr>
              <a:t>Cấu</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trúc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dữ</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liệu</a:t>
            </a:r>
            <a:endParaRPr lang="en-US" b="1" dirty="0">
              <a:latin typeface="Times New Roman" panose="02020603050405020304" pitchFamily="18" charset="0"/>
              <a:cs typeface="Times New Roman" panose="02020603050405020304" pitchFamily="18" charset="0"/>
            </a:endParaRPr>
          </a:p>
          <a:p>
            <a:pPr marL="573087" lvl="1" indent="-457200" algn="just">
              <a:lnSpc>
                <a:spcPct val="130000"/>
              </a:lnSpc>
              <a:spcBef>
                <a:spcPts val="0"/>
              </a:spcBef>
              <a:spcAft>
                <a:spcPts val="600"/>
              </a:spcAft>
              <a:buClr>
                <a:schemeClr val="accent6"/>
              </a:buClr>
              <a:buAutoNum type="arabicPeriod"/>
              <a:defRPr/>
            </a:pPr>
            <a:r>
              <a:rPr lang="en-US" b="1" dirty="0" err="1">
                <a:latin typeface="Times New Roman" panose="02020603050405020304" pitchFamily="18" charset="0"/>
                <a:cs typeface="Times New Roman" panose="02020603050405020304" pitchFamily="18" charset="0"/>
              </a:rPr>
              <a:t>Thuật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toán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sắp</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xếp</a:t>
            </a:r>
            <a:r>
              <a:rPr lang="en-US" b="1" dirty="0">
                <a:latin typeface="Times New Roman" panose="02020603050405020304" pitchFamily="18" charset="0"/>
                <a:cs typeface="Times New Roman" panose="02020603050405020304" pitchFamily="18" charset="0"/>
              </a:rPr>
              <a:t> </a:t>
            </a:r>
            <a:r>
              <a:rPr lang="vi-VN" b="1" dirty="0">
                <a:latin typeface="Times New Roman" panose="02020603050405020304" pitchFamily="18" charset="0"/>
                <a:cs typeface="Times New Roman" panose="02020603050405020304" pitchFamily="18" charset="0"/>
              </a:rPr>
              <a:t>Q</a:t>
            </a:r>
            <a:r>
              <a:rPr lang="en-US" b="1" dirty="0" err="1">
                <a:latin typeface="Times New Roman" panose="02020603050405020304" pitchFamily="18" charset="0"/>
                <a:cs typeface="Times New Roman" panose="02020603050405020304" pitchFamily="18" charset="0"/>
              </a:rPr>
              <a:t>uick</a:t>
            </a:r>
            <a:r>
              <a:rPr lang="en-US" b="1" dirty="0">
                <a:latin typeface="Times New Roman" panose="02020603050405020304" pitchFamily="18" charset="0"/>
                <a:cs typeface="Times New Roman" panose="02020603050405020304" pitchFamily="18" charset="0"/>
              </a:rPr>
              <a:t> sort</a:t>
            </a:r>
          </a:p>
          <a:p>
            <a:pPr marL="573087" lvl="1" indent="-457200" algn="just">
              <a:lnSpc>
                <a:spcPct val="130000"/>
              </a:lnSpc>
              <a:spcBef>
                <a:spcPts val="0"/>
              </a:spcBef>
              <a:spcAft>
                <a:spcPts val="600"/>
              </a:spcAft>
              <a:buClr>
                <a:schemeClr val="accent6"/>
              </a:buClr>
              <a:buAutoNum type="arabicPeriod"/>
              <a:defRPr/>
            </a:pPr>
            <a:r>
              <a:rPr lang="en-US" b="1" dirty="0" err="1">
                <a:latin typeface="Times New Roman" panose="02020603050405020304" pitchFamily="18" charset="0"/>
                <a:cs typeface="Times New Roman" panose="02020603050405020304" pitchFamily="18" charset="0"/>
              </a:rPr>
              <a:t>Thuật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toán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tìm</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kiếm</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nhị</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phân</a:t>
            </a:r>
            <a:endParaRPr lang="en-US" b="1" dirty="0">
              <a:latin typeface="Times New Roman" panose="02020603050405020304" pitchFamily="18" charset="0"/>
              <a:cs typeface="Times New Roman" panose="02020603050405020304" pitchFamily="18" charset="0"/>
            </a:endParaRPr>
          </a:p>
          <a:p>
            <a:pPr marL="573087" lvl="1" indent="-457200" algn="just">
              <a:lnSpc>
                <a:spcPct val="130000"/>
              </a:lnSpc>
              <a:spcBef>
                <a:spcPts val="0"/>
              </a:spcBef>
              <a:spcAft>
                <a:spcPts val="600"/>
              </a:spcAft>
              <a:buClr>
                <a:schemeClr val="accent6"/>
              </a:buClr>
              <a:buAutoNum type="arabicPeriod"/>
              <a:defRPr/>
            </a:pPr>
            <a:r>
              <a:rPr lang="en-US" b="1" dirty="0" err="1">
                <a:latin typeface="Times New Roman" panose="02020603050405020304" pitchFamily="18" charset="0"/>
                <a:cs typeface="Times New Roman" panose="02020603050405020304" pitchFamily="18" charset="0"/>
              </a:rPr>
              <a:t>Thiết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kế</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giao</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diện</a:t>
            </a:r>
            <a:endParaRPr lang="en-US" b="1" dirty="0">
              <a:latin typeface="Times New Roman" panose="02020603050405020304" pitchFamily="18" charset="0"/>
              <a:cs typeface="Times New Roman" panose="02020603050405020304" pitchFamily="18" charset="0"/>
            </a:endParaRPr>
          </a:p>
          <a:p>
            <a:pPr marL="573087" lvl="1" indent="-457200" algn="just">
              <a:lnSpc>
                <a:spcPct val="130000"/>
              </a:lnSpc>
              <a:spcBef>
                <a:spcPts val="0"/>
              </a:spcBef>
              <a:spcAft>
                <a:spcPts val="600"/>
              </a:spcAft>
              <a:buClr>
                <a:schemeClr val="accent6"/>
              </a:buClr>
              <a:buAutoNum type="arabicPeriod"/>
              <a:defRPr/>
            </a:pPr>
            <a:endParaRPr lang="en-US" b="1" dirty="0">
              <a:latin typeface="Times New Roman" panose="02020603050405020304" pitchFamily="18" charset="0"/>
              <a:cs typeface="Times New Roman" panose="02020603050405020304" pitchFamily="18" charset="0"/>
            </a:endParaRPr>
          </a:p>
          <a:p>
            <a:pPr marL="573087" lvl="1" indent="-457200" algn="just">
              <a:lnSpc>
                <a:spcPct val="130000"/>
              </a:lnSpc>
              <a:spcBef>
                <a:spcPts val="0"/>
              </a:spcBef>
              <a:spcAft>
                <a:spcPts val="600"/>
              </a:spcAft>
              <a:buClr>
                <a:schemeClr val="accent6"/>
              </a:buClr>
              <a:buAutoNum type="arabicPeriod"/>
              <a:defRPr/>
            </a:pPr>
            <a:endParaRPr lang="en-US" b="1" dirty="0">
              <a:latin typeface="Times New Roman" panose="02020603050405020304" pitchFamily="18" charset="0"/>
              <a:cs typeface="Times New Roman" panose="02020603050405020304" pitchFamily="18" charset="0"/>
            </a:endParaRPr>
          </a:p>
          <a:p>
            <a:pPr marL="457200" lvl="1" indent="0" algn="just">
              <a:lnSpc>
                <a:spcPct val="130000"/>
              </a:lnSpc>
              <a:buNone/>
              <a:defRPr/>
            </a:pPr>
            <a:endParaRPr lang="en-US" dirty="0">
              <a:latin typeface="Times New Roman" pitchFamily="18" charset="0"/>
              <a:cs typeface="Times New Roman" pitchFamily="18" charset="0"/>
            </a:endParaRPr>
          </a:p>
        </p:txBody>
      </p:sp>
      <p:sp>
        <p:nvSpPr>
          <p:cNvPr id="6" name="Rectangle 2"/>
          <p:cNvSpPr txBox="1">
            <a:spLocks noChangeArrowheads="1"/>
          </p:cNvSpPr>
          <p:nvPr/>
        </p:nvSpPr>
        <p:spPr>
          <a:xfrm>
            <a:off x="1676400" y="228600"/>
            <a:ext cx="6781800" cy="685800"/>
          </a:xfrm>
          <a:prstGeom prst="rect">
            <a:avLst/>
          </a:prstGeom>
        </p:spPr>
        <p:txBody>
          <a:bodyPr anchor="ctr" anchorCtr="0"/>
          <a:lstStyle>
            <a:lvl1pPr algn="l" rtl="0" eaLnBrk="1" fontAlgn="base" hangingPunct="1">
              <a:spcBef>
                <a:spcPct val="0"/>
              </a:spcBef>
              <a:spcAft>
                <a:spcPct val="0"/>
              </a:spcAft>
              <a:defRPr sz="4000" b="1" cap="all">
                <a:solidFill>
                  <a:srgbClr val="FFFFFF"/>
                </a:solidFill>
                <a:latin typeface="+mj-lt"/>
                <a:ea typeface="+mj-ea"/>
                <a:cs typeface="+mj-cs"/>
              </a:defRPr>
            </a:lvl1pPr>
            <a:lvl2pPr algn="l" rtl="0" eaLnBrk="1" fontAlgn="base" hangingPunct="1">
              <a:spcBef>
                <a:spcPct val="0"/>
              </a:spcBef>
              <a:spcAft>
                <a:spcPct val="0"/>
              </a:spcAft>
              <a:defRPr sz="4400" b="1">
                <a:solidFill>
                  <a:srgbClr val="FFFFFF"/>
                </a:solidFill>
                <a:latin typeface="Arial" charset="0"/>
              </a:defRPr>
            </a:lvl2pPr>
            <a:lvl3pPr algn="l" rtl="0" eaLnBrk="1" fontAlgn="base" hangingPunct="1">
              <a:spcBef>
                <a:spcPct val="0"/>
              </a:spcBef>
              <a:spcAft>
                <a:spcPct val="0"/>
              </a:spcAft>
              <a:defRPr sz="4400" b="1">
                <a:solidFill>
                  <a:srgbClr val="FFFFFF"/>
                </a:solidFill>
                <a:latin typeface="Arial" charset="0"/>
              </a:defRPr>
            </a:lvl3pPr>
            <a:lvl4pPr algn="l" rtl="0" eaLnBrk="1" fontAlgn="base" hangingPunct="1">
              <a:spcBef>
                <a:spcPct val="0"/>
              </a:spcBef>
              <a:spcAft>
                <a:spcPct val="0"/>
              </a:spcAft>
              <a:defRPr sz="4400" b="1">
                <a:solidFill>
                  <a:srgbClr val="FFFFFF"/>
                </a:solidFill>
                <a:latin typeface="Arial" charset="0"/>
              </a:defRPr>
            </a:lvl4pPr>
            <a:lvl5pPr algn="l" rtl="0" eaLnBrk="1" fontAlgn="base" hangingPunct="1">
              <a:spcBef>
                <a:spcPct val="0"/>
              </a:spcBef>
              <a:spcAft>
                <a:spcPct val="0"/>
              </a:spcAft>
              <a:defRPr sz="4400" b="1">
                <a:solidFill>
                  <a:srgbClr val="FFFFFF"/>
                </a:solidFill>
                <a:latin typeface="Arial" charset="0"/>
              </a:defRPr>
            </a:lvl5pPr>
            <a:lvl6pPr marL="457200" algn="l" rtl="0" eaLnBrk="1" fontAlgn="base" hangingPunct="1">
              <a:spcBef>
                <a:spcPct val="0"/>
              </a:spcBef>
              <a:spcAft>
                <a:spcPct val="0"/>
              </a:spcAft>
              <a:defRPr sz="4400" b="1">
                <a:solidFill>
                  <a:srgbClr val="FFFFFF"/>
                </a:solidFill>
                <a:latin typeface="Arial" charset="0"/>
              </a:defRPr>
            </a:lvl6pPr>
            <a:lvl7pPr marL="914400" algn="l" rtl="0" eaLnBrk="1" fontAlgn="base" hangingPunct="1">
              <a:spcBef>
                <a:spcPct val="0"/>
              </a:spcBef>
              <a:spcAft>
                <a:spcPct val="0"/>
              </a:spcAft>
              <a:defRPr sz="4400" b="1">
                <a:solidFill>
                  <a:srgbClr val="FFFFFF"/>
                </a:solidFill>
                <a:latin typeface="Arial" charset="0"/>
              </a:defRPr>
            </a:lvl7pPr>
            <a:lvl8pPr marL="1371600" algn="l" rtl="0" eaLnBrk="1" fontAlgn="base" hangingPunct="1">
              <a:spcBef>
                <a:spcPct val="0"/>
              </a:spcBef>
              <a:spcAft>
                <a:spcPct val="0"/>
              </a:spcAft>
              <a:defRPr sz="4400" b="1">
                <a:solidFill>
                  <a:srgbClr val="FFFFFF"/>
                </a:solidFill>
                <a:latin typeface="Arial" charset="0"/>
              </a:defRPr>
            </a:lvl8pPr>
            <a:lvl9pPr marL="1828800" algn="l" rtl="0" eaLnBrk="1" fontAlgn="base" hangingPunct="1">
              <a:spcBef>
                <a:spcPct val="0"/>
              </a:spcBef>
              <a:spcAft>
                <a:spcPct val="0"/>
              </a:spcAft>
              <a:defRPr sz="4400" b="1">
                <a:solidFill>
                  <a:srgbClr val="FFFFFF"/>
                </a:solidFill>
                <a:latin typeface="Arial" charset="0"/>
              </a:defRPr>
            </a:lvl9pPr>
          </a:lstStyle>
          <a:p>
            <a:pPr algn="ctr"/>
            <a:r>
              <a:rPr lang="en-US" sz="2800" cap="none" dirty="0" err="1">
                <a:latin typeface="Times New Roman" panose="02020603050405020304" pitchFamily="18" charset="0"/>
                <a:cs typeface="Times New Roman" panose="02020603050405020304" pitchFamily="18" charset="0"/>
              </a:rPr>
              <a:t>Cơ</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sở</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lý</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thuyết</a:t>
            </a:r>
            <a:endParaRPr lang="en-US" sz="2800"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4808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gray">
          <a:xfrm>
            <a:off x="800100" y="914400"/>
            <a:ext cx="10591800" cy="5486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rgbClr val="000000"/>
                </a:solidFill>
                <a:latin typeface="+mn-lt"/>
                <a:ea typeface="+mn-ea"/>
                <a:cs typeface="+mn-cs"/>
              </a:defRPr>
            </a:lvl1pPr>
            <a:lvl2pPr marL="742950" indent="-285750" algn="l" rtl="0" eaLnBrk="1" fontAlgn="base" hangingPunct="1">
              <a:spcBef>
                <a:spcPct val="20000"/>
              </a:spcBef>
              <a:spcAft>
                <a:spcPct val="0"/>
              </a:spcAft>
              <a:buChar char="–"/>
              <a:defRPr sz="2800">
                <a:solidFill>
                  <a:srgbClr val="000000"/>
                </a:solidFill>
                <a:latin typeface="+mn-lt"/>
              </a:defRPr>
            </a:lvl2pPr>
            <a:lvl3pPr marL="1143000" indent="-228600" algn="l" rtl="0" eaLnBrk="1" fontAlgn="base" hangingPunct="1">
              <a:spcBef>
                <a:spcPct val="20000"/>
              </a:spcBef>
              <a:spcAft>
                <a:spcPct val="0"/>
              </a:spcAft>
              <a:buChar char="•"/>
              <a:defRPr sz="2400">
                <a:solidFill>
                  <a:srgbClr val="000000"/>
                </a:solidFill>
                <a:latin typeface="+mn-lt"/>
              </a:defRPr>
            </a:lvl3pPr>
            <a:lvl4pPr marL="1600200" indent="-228600" algn="l" rtl="0" eaLnBrk="1" fontAlgn="base" hangingPunct="1">
              <a:spcBef>
                <a:spcPct val="20000"/>
              </a:spcBef>
              <a:spcAft>
                <a:spcPct val="0"/>
              </a:spcAft>
              <a:buChar char="–"/>
              <a:defRPr sz="2000">
                <a:solidFill>
                  <a:srgbClr val="000000"/>
                </a:solidFill>
                <a:latin typeface="+mn-lt"/>
              </a:defRPr>
            </a:lvl4pPr>
            <a:lvl5pPr marL="2057400" indent="-228600" algn="l" rtl="0" eaLnBrk="1" fontAlgn="base" hangingPunct="1">
              <a:spcBef>
                <a:spcPct val="20000"/>
              </a:spcBef>
              <a:spcAft>
                <a:spcPct val="0"/>
              </a:spcAft>
              <a:buChar char="»"/>
              <a:defRPr sz="2000">
                <a:solidFill>
                  <a:srgbClr val="000000"/>
                </a:solidFill>
                <a:latin typeface="+mn-lt"/>
              </a:defRPr>
            </a:lvl5pPr>
            <a:lvl6pPr marL="2514600" indent="-228600" algn="l" rtl="0" eaLnBrk="1" fontAlgn="base" hangingPunct="1">
              <a:spcBef>
                <a:spcPct val="20000"/>
              </a:spcBef>
              <a:spcAft>
                <a:spcPct val="0"/>
              </a:spcAft>
              <a:buChar char="»"/>
              <a:defRPr sz="2000">
                <a:solidFill>
                  <a:srgbClr val="000000"/>
                </a:solidFill>
                <a:latin typeface="+mn-lt"/>
              </a:defRPr>
            </a:lvl6pPr>
            <a:lvl7pPr marL="2971800" indent="-228600" algn="l" rtl="0" eaLnBrk="1" fontAlgn="base" hangingPunct="1">
              <a:spcBef>
                <a:spcPct val="20000"/>
              </a:spcBef>
              <a:spcAft>
                <a:spcPct val="0"/>
              </a:spcAft>
              <a:buChar char="»"/>
              <a:defRPr sz="2000">
                <a:solidFill>
                  <a:srgbClr val="000000"/>
                </a:solidFill>
                <a:latin typeface="+mn-lt"/>
              </a:defRPr>
            </a:lvl7pPr>
            <a:lvl8pPr marL="3429000" indent="-228600" algn="l" rtl="0" eaLnBrk="1" fontAlgn="base" hangingPunct="1">
              <a:spcBef>
                <a:spcPct val="20000"/>
              </a:spcBef>
              <a:spcAft>
                <a:spcPct val="0"/>
              </a:spcAft>
              <a:buChar char="»"/>
              <a:defRPr sz="2000">
                <a:solidFill>
                  <a:srgbClr val="000000"/>
                </a:solidFill>
                <a:latin typeface="+mn-lt"/>
              </a:defRPr>
            </a:lvl8pPr>
            <a:lvl9pPr marL="3886200" indent="-228600" algn="l" rtl="0" eaLnBrk="1" fontAlgn="base" hangingPunct="1">
              <a:spcBef>
                <a:spcPct val="20000"/>
              </a:spcBef>
              <a:spcAft>
                <a:spcPct val="0"/>
              </a:spcAft>
              <a:buChar char="»"/>
              <a:defRPr sz="2000">
                <a:solidFill>
                  <a:srgbClr val="000000"/>
                </a:solidFill>
                <a:latin typeface="+mn-lt"/>
              </a:defRPr>
            </a:lvl9pPr>
          </a:lstStyle>
          <a:p>
            <a:pPr marL="573087" lvl="1" indent="-457200" algn="just">
              <a:lnSpc>
                <a:spcPct val="130000"/>
              </a:lnSpc>
              <a:spcBef>
                <a:spcPts val="0"/>
              </a:spcBef>
              <a:spcAft>
                <a:spcPts val="600"/>
              </a:spcAft>
              <a:buClr>
                <a:schemeClr val="accent6"/>
              </a:buClr>
              <a:buAutoNum type="arabicPeriod"/>
              <a:defRPr/>
            </a:pPr>
            <a:r>
              <a:rPr lang="en-US" sz="2400" b="1" dirty="0" err="1">
                <a:latin typeface="Times New Roman" panose="02020603050405020304" pitchFamily="18" charset="0"/>
                <a:cs typeface="Times New Roman" panose="02020603050405020304" pitchFamily="18" charset="0"/>
              </a:rPr>
              <a:t>Giới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thiệu</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về</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hệ</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thống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mua</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bán</a:t>
            </a:r>
            <a:endParaRPr lang="en-US" sz="2300" dirty="0">
              <a:latin typeface="Times New Roman" panose="02020603050405020304" pitchFamily="18" charset="0"/>
              <a:cs typeface="Times New Roman" panose="02020603050405020304" pitchFamily="18" charset="0"/>
            </a:endParaRPr>
          </a:p>
          <a:p>
            <a:pPr marL="858837" lvl="2" indent="-342900" algn="just">
              <a:lnSpc>
                <a:spcPct val="130000"/>
              </a:lnSpc>
              <a:spcBef>
                <a:spcPts val="0"/>
              </a:spcBef>
              <a:spcAft>
                <a:spcPts val="600"/>
              </a:spcAft>
              <a:buClr>
                <a:schemeClr val="accent6"/>
              </a:buClr>
              <a:buFont typeface="Arial" panose="020B0604020202020204" pitchFamily="34" charset="0"/>
              <a:buChar char="•"/>
              <a:defRPr/>
            </a:pP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thống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p>
          <a:p>
            <a:pPr marL="1316037" lvl="3" indent="-342900" algn="just">
              <a:lnSpc>
                <a:spcPct val="130000"/>
              </a:lnSpc>
              <a:spcBef>
                <a:spcPts val="0"/>
              </a:spcBef>
              <a:spcAft>
                <a:spcPts val="600"/>
              </a:spcAft>
              <a:buClr>
                <a:schemeClr val="accent6"/>
              </a:buClr>
              <a:buFont typeface="Courier New" panose="02070309020205020404" pitchFamily="49" charset="0"/>
              <a:buChar char="o"/>
              <a:defRPr/>
            </a:pPr>
            <a:r>
              <a:rPr lang="en-US" dirty="0" err="1">
                <a:latin typeface="Times New Roman" panose="02020603050405020304" pitchFamily="18" charset="0"/>
                <a:cs typeface="Times New Roman" panose="02020603050405020304" pitchFamily="18" charset="0"/>
              </a:rPr>
              <a:t>Quản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tin </a:t>
            </a:r>
            <a:r>
              <a:rPr lang="en-US" dirty="0" err="1">
                <a:latin typeface="Times New Roman" panose="02020603050405020304" pitchFamily="18" charset="0"/>
                <a:cs typeface="Times New Roman" panose="02020603050405020304" pitchFamily="18" charset="0"/>
              </a:rPr>
              <a:t>khách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hàng</a:t>
            </a:r>
            <a:endParaRPr lang="en-US" dirty="0">
              <a:latin typeface="Times New Roman" panose="02020603050405020304" pitchFamily="18" charset="0"/>
              <a:cs typeface="Times New Roman" panose="02020603050405020304" pitchFamily="18" charset="0"/>
            </a:endParaRPr>
          </a:p>
          <a:p>
            <a:pPr marL="1316037" lvl="3" indent="-342900" algn="just">
              <a:lnSpc>
                <a:spcPct val="130000"/>
              </a:lnSpc>
              <a:spcBef>
                <a:spcPts val="0"/>
              </a:spcBef>
              <a:spcAft>
                <a:spcPts val="600"/>
              </a:spcAft>
              <a:buClr>
                <a:schemeClr val="accent6"/>
              </a:buClr>
              <a:buFont typeface="Courier New" panose="02070309020205020404" pitchFamily="49" charset="0"/>
              <a:buChar char="o"/>
              <a:defRPr/>
            </a:pPr>
            <a:r>
              <a:rPr lang="en-US" dirty="0" err="1">
                <a:latin typeface="Times New Roman" panose="02020603050405020304" pitchFamily="18" charset="0"/>
                <a:cs typeface="Times New Roman" panose="02020603050405020304" pitchFamily="18" charset="0"/>
              </a:rPr>
              <a:t>Quản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tin </a:t>
            </a:r>
            <a:r>
              <a:rPr lang="en-US" dirty="0" err="1">
                <a:latin typeface="Times New Roman" panose="02020603050405020304" pitchFamily="18" charset="0"/>
                <a:cs typeface="Times New Roman" panose="02020603050405020304" pitchFamily="18" charset="0"/>
              </a:rPr>
              <a:t>sản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phẩm</a:t>
            </a:r>
            <a:endParaRPr lang="en-US" dirty="0">
              <a:latin typeface="Times New Roman" panose="02020603050405020304" pitchFamily="18" charset="0"/>
              <a:cs typeface="Times New Roman" panose="02020603050405020304" pitchFamily="18" charset="0"/>
            </a:endParaRPr>
          </a:p>
          <a:p>
            <a:pPr marL="1316037" lvl="3" indent="-342900" algn="just">
              <a:lnSpc>
                <a:spcPct val="130000"/>
              </a:lnSpc>
              <a:spcBef>
                <a:spcPts val="0"/>
              </a:spcBef>
              <a:spcAft>
                <a:spcPts val="600"/>
              </a:spcAft>
              <a:buClr>
                <a:schemeClr val="accent6"/>
              </a:buClr>
              <a:buFont typeface="Courier New" panose="02070309020205020404" pitchFamily="49" charset="0"/>
              <a:buChar char="o"/>
              <a:defRPr/>
            </a:pPr>
            <a:r>
              <a:rPr lang="en-US" dirty="0" err="1">
                <a:latin typeface="Times New Roman" panose="02020603050405020304" pitchFamily="18" charset="0"/>
                <a:cs typeface="Times New Roman" panose="02020603050405020304" pitchFamily="18" charset="0"/>
              </a:rPr>
              <a:t>Quản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tin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hàng</a:t>
            </a:r>
            <a:endParaRPr lang="en-US" dirty="0">
              <a:latin typeface="Times New Roman" panose="02020603050405020304" pitchFamily="18" charset="0"/>
              <a:cs typeface="Times New Roman" panose="02020603050405020304" pitchFamily="18" charset="0"/>
            </a:endParaRPr>
          </a:p>
          <a:p>
            <a:pPr marL="858837" lvl="2" indent="-342900" algn="just">
              <a:lnSpc>
                <a:spcPct val="130000"/>
              </a:lnSpc>
              <a:spcBef>
                <a:spcPts val="0"/>
              </a:spcBef>
              <a:spcAft>
                <a:spcPts val="600"/>
              </a:spcAft>
              <a:buClr>
                <a:schemeClr val="accent6"/>
              </a:buClr>
              <a:buFont typeface="Arial" panose="020B0604020202020204" pitchFamily="34" charset="0"/>
              <a:buChar char="•"/>
              <a:defRPr/>
            </a:pP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thống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như</a:t>
            </a:r>
            <a:r>
              <a:rPr lang="en-US" dirty="0">
                <a:latin typeface="Times New Roman" panose="02020603050405020304" pitchFamily="18" charset="0"/>
                <a:cs typeface="Times New Roman" panose="02020603050405020304" pitchFamily="18" charset="0"/>
              </a:rPr>
              <a:t>:</a:t>
            </a:r>
          </a:p>
          <a:p>
            <a:pPr marL="1316037" lvl="3" indent="-342900" algn="just">
              <a:lnSpc>
                <a:spcPct val="130000"/>
              </a:lnSpc>
              <a:spcBef>
                <a:spcPts val="0"/>
              </a:spcBef>
              <a:spcAft>
                <a:spcPts val="600"/>
              </a:spcAft>
              <a:buClr>
                <a:schemeClr val="accent6"/>
              </a:buClr>
              <a:buFont typeface="Courier New" panose="02070309020205020404" pitchFamily="49" charset="0"/>
              <a:buChar char="o"/>
              <a:defRPr/>
            </a:pPr>
            <a:r>
              <a:rPr lang="en-US" sz="2400" dirty="0" err="1">
                <a:latin typeface="Times New Roman" panose="02020603050405020304" pitchFamily="18" charset="0"/>
                <a:cs typeface="Times New Roman" panose="02020603050405020304" pitchFamily="18" charset="0"/>
              </a:rPr>
              <a:t>T</a:t>
            </a:r>
            <a:r>
              <a:rPr lang="en-US" dirty="0" err="1">
                <a:latin typeface="Times New Roman" panose="02020603050405020304" pitchFamily="18" charset="0"/>
                <a:cs typeface="Times New Roman" panose="02020603050405020304" pitchFamily="18" charset="0"/>
              </a:rPr>
              <a:t>hêm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chỉnh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xoá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tin </a:t>
            </a:r>
            <a:r>
              <a:rPr lang="en-US" dirty="0" err="1">
                <a:latin typeface="Times New Roman" panose="02020603050405020304" pitchFamily="18" charset="0"/>
                <a:cs typeface="Times New Roman" panose="02020603050405020304" pitchFamily="18" charset="0"/>
              </a:rPr>
              <a:t>sản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phẩm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hàng</a:t>
            </a:r>
            <a:endParaRPr lang="en-US" dirty="0">
              <a:latin typeface="Times New Roman" panose="02020603050405020304" pitchFamily="18" charset="0"/>
              <a:cs typeface="Times New Roman" panose="02020603050405020304" pitchFamily="18" charset="0"/>
            </a:endParaRPr>
          </a:p>
          <a:p>
            <a:pPr marL="1316037" lvl="3" indent="-342900" algn="just">
              <a:lnSpc>
                <a:spcPct val="130000"/>
              </a:lnSpc>
              <a:spcBef>
                <a:spcPts val="0"/>
              </a:spcBef>
              <a:spcAft>
                <a:spcPts val="600"/>
              </a:spcAft>
              <a:buClr>
                <a:schemeClr val="accent6"/>
              </a:buClr>
              <a:buFont typeface="Courier New" panose="02070309020205020404" pitchFamily="49" charset="0"/>
              <a:buChar char="o"/>
              <a:defRPr/>
            </a:pPr>
            <a:r>
              <a:rPr lang="en-US" dirty="0" err="1">
                <a:latin typeface="Times New Roman" panose="02020603050405020304" pitchFamily="18" charset="0"/>
                <a:cs typeface="Times New Roman" panose="02020603050405020304" pitchFamily="18" charset="0"/>
              </a:rPr>
              <a:t>Thêm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xoá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phẩm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giỏ</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hàng</a:t>
            </a:r>
            <a:endParaRPr lang="en-US" dirty="0">
              <a:latin typeface="Times New Roman" panose="02020603050405020304" pitchFamily="18" charset="0"/>
              <a:cs typeface="Times New Roman" panose="02020603050405020304" pitchFamily="18" charset="0"/>
            </a:endParaRPr>
          </a:p>
          <a:p>
            <a:pPr marL="1316037" lvl="3" indent="-342900" algn="just">
              <a:lnSpc>
                <a:spcPct val="130000"/>
              </a:lnSpc>
              <a:spcBef>
                <a:spcPts val="0"/>
              </a:spcBef>
              <a:spcAft>
                <a:spcPts val="600"/>
              </a:spcAft>
              <a:buClr>
                <a:schemeClr val="accent6"/>
              </a:buClr>
              <a:buFont typeface="Courier New" panose="02070309020205020404" pitchFamily="49" charset="0"/>
              <a:buChar char="o"/>
              <a:defRPr/>
            </a:pPr>
            <a:r>
              <a:rPr lang="en-US" dirty="0" err="1">
                <a:latin typeface="Times New Roman" panose="02020603050405020304" pitchFamily="18" charset="0"/>
                <a:cs typeface="Times New Roman" panose="02020603050405020304" pitchFamily="18" charset="0"/>
              </a:rPr>
              <a:t>Tạo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đặt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hàng</a:t>
            </a:r>
            <a:endParaRPr lang="en-US" dirty="0">
              <a:latin typeface="Times New Roman" panose="02020603050405020304" pitchFamily="18" charset="0"/>
              <a:cs typeface="Times New Roman" panose="02020603050405020304" pitchFamily="18" charset="0"/>
            </a:endParaRPr>
          </a:p>
          <a:p>
            <a:pPr marL="1316037" lvl="3" indent="-342900" algn="just">
              <a:lnSpc>
                <a:spcPct val="130000"/>
              </a:lnSpc>
              <a:spcBef>
                <a:spcPts val="0"/>
              </a:spcBef>
              <a:spcAft>
                <a:spcPts val="600"/>
              </a:spcAft>
              <a:buClr>
                <a:schemeClr val="accent6"/>
              </a:buClr>
              <a:buFont typeface="Courier New" panose="02070309020205020404" pitchFamily="49" charset="0"/>
              <a:buChar char="o"/>
              <a:defRPr/>
            </a:pPr>
            <a:r>
              <a:rPr lang="en-US" dirty="0" err="1">
                <a:latin typeface="Times New Roman" panose="02020603050405020304" pitchFamily="18" charset="0"/>
                <a:cs typeface="Times New Roman" panose="02020603050405020304" pitchFamily="18" charset="0"/>
              </a:rPr>
              <a:t>Tìm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kiếm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sắp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xếp</a:t>
            </a:r>
            <a:endParaRPr lang="en-US" dirty="0">
              <a:latin typeface="Times New Roman" panose="02020603050405020304" pitchFamily="18" charset="0"/>
              <a:cs typeface="Times New Roman" panose="02020603050405020304" pitchFamily="18" charset="0"/>
            </a:endParaRPr>
          </a:p>
          <a:p>
            <a:pPr marL="1316037" lvl="3" indent="-342900" algn="just">
              <a:lnSpc>
                <a:spcPct val="130000"/>
              </a:lnSpc>
              <a:spcBef>
                <a:spcPts val="0"/>
              </a:spcBef>
              <a:spcAft>
                <a:spcPts val="600"/>
              </a:spcAft>
              <a:buClr>
                <a:schemeClr val="accent6"/>
              </a:buClr>
              <a:buFont typeface="Courier New" panose="02070309020205020404" pitchFamily="49" charset="0"/>
              <a:buChar char="o"/>
              <a:defRPr/>
            </a:pPr>
            <a:r>
              <a:rPr lang="en-US" dirty="0" err="1">
                <a:latin typeface="Times New Roman" panose="02020603050405020304" pitchFamily="18" charset="0"/>
                <a:cs typeface="Times New Roman" panose="02020603050405020304" pitchFamily="18" charset="0"/>
              </a:rPr>
              <a:t>Thống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kê</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doanh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a:t>
            </a:r>
            <a:endParaRPr lang="en-US" dirty="0">
              <a:latin typeface="Times New Roman" panose="02020603050405020304" pitchFamily="18" charset="0"/>
              <a:cs typeface="Times New Roman" panose="02020603050405020304" pitchFamily="18" charset="0"/>
            </a:endParaRPr>
          </a:p>
          <a:p>
            <a:pPr marL="858837" lvl="2" indent="-342900" algn="just">
              <a:lnSpc>
                <a:spcPct val="130000"/>
              </a:lnSpc>
              <a:spcBef>
                <a:spcPts val="0"/>
              </a:spcBef>
              <a:spcAft>
                <a:spcPts val="600"/>
              </a:spcAft>
              <a:buClr>
                <a:schemeClr val="accent6"/>
              </a:buClr>
              <a:buFont typeface="Arial" panose="020B0604020202020204" pitchFamily="34" charset="0"/>
              <a:buChar char="•"/>
              <a:defRPr/>
            </a:pPr>
            <a:endParaRPr lang="en-US" b="1" dirty="0">
              <a:latin typeface="Times New Roman" panose="02020603050405020304" pitchFamily="18" charset="0"/>
              <a:cs typeface="Times New Roman" panose="02020603050405020304" pitchFamily="18" charset="0"/>
            </a:endParaRPr>
          </a:p>
        </p:txBody>
      </p:sp>
      <p:sp>
        <p:nvSpPr>
          <p:cNvPr id="6" name="Rectangle 2"/>
          <p:cNvSpPr txBox="1">
            <a:spLocks noChangeArrowheads="1"/>
          </p:cNvSpPr>
          <p:nvPr/>
        </p:nvSpPr>
        <p:spPr>
          <a:xfrm>
            <a:off x="1676400" y="228600"/>
            <a:ext cx="6781800" cy="685800"/>
          </a:xfrm>
          <a:prstGeom prst="rect">
            <a:avLst/>
          </a:prstGeom>
        </p:spPr>
        <p:txBody>
          <a:bodyPr anchor="ctr" anchorCtr="0"/>
          <a:lstStyle>
            <a:lvl1pPr algn="l" rtl="0" eaLnBrk="1" fontAlgn="base" hangingPunct="1">
              <a:spcBef>
                <a:spcPct val="0"/>
              </a:spcBef>
              <a:spcAft>
                <a:spcPct val="0"/>
              </a:spcAft>
              <a:defRPr sz="4000" b="1" cap="all">
                <a:solidFill>
                  <a:srgbClr val="FFFFFF"/>
                </a:solidFill>
                <a:latin typeface="+mj-lt"/>
                <a:ea typeface="+mj-ea"/>
                <a:cs typeface="+mj-cs"/>
              </a:defRPr>
            </a:lvl1pPr>
            <a:lvl2pPr algn="l" rtl="0" eaLnBrk="1" fontAlgn="base" hangingPunct="1">
              <a:spcBef>
                <a:spcPct val="0"/>
              </a:spcBef>
              <a:spcAft>
                <a:spcPct val="0"/>
              </a:spcAft>
              <a:defRPr sz="4400" b="1">
                <a:solidFill>
                  <a:srgbClr val="FFFFFF"/>
                </a:solidFill>
                <a:latin typeface="Arial" charset="0"/>
              </a:defRPr>
            </a:lvl2pPr>
            <a:lvl3pPr algn="l" rtl="0" eaLnBrk="1" fontAlgn="base" hangingPunct="1">
              <a:spcBef>
                <a:spcPct val="0"/>
              </a:spcBef>
              <a:spcAft>
                <a:spcPct val="0"/>
              </a:spcAft>
              <a:defRPr sz="4400" b="1">
                <a:solidFill>
                  <a:srgbClr val="FFFFFF"/>
                </a:solidFill>
                <a:latin typeface="Arial" charset="0"/>
              </a:defRPr>
            </a:lvl3pPr>
            <a:lvl4pPr algn="l" rtl="0" eaLnBrk="1" fontAlgn="base" hangingPunct="1">
              <a:spcBef>
                <a:spcPct val="0"/>
              </a:spcBef>
              <a:spcAft>
                <a:spcPct val="0"/>
              </a:spcAft>
              <a:defRPr sz="4400" b="1">
                <a:solidFill>
                  <a:srgbClr val="FFFFFF"/>
                </a:solidFill>
                <a:latin typeface="Arial" charset="0"/>
              </a:defRPr>
            </a:lvl4pPr>
            <a:lvl5pPr algn="l" rtl="0" eaLnBrk="1" fontAlgn="base" hangingPunct="1">
              <a:spcBef>
                <a:spcPct val="0"/>
              </a:spcBef>
              <a:spcAft>
                <a:spcPct val="0"/>
              </a:spcAft>
              <a:defRPr sz="4400" b="1">
                <a:solidFill>
                  <a:srgbClr val="FFFFFF"/>
                </a:solidFill>
                <a:latin typeface="Arial" charset="0"/>
              </a:defRPr>
            </a:lvl5pPr>
            <a:lvl6pPr marL="457200" algn="l" rtl="0" eaLnBrk="1" fontAlgn="base" hangingPunct="1">
              <a:spcBef>
                <a:spcPct val="0"/>
              </a:spcBef>
              <a:spcAft>
                <a:spcPct val="0"/>
              </a:spcAft>
              <a:defRPr sz="4400" b="1">
                <a:solidFill>
                  <a:srgbClr val="FFFFFF"/>
                </a:solidFill>
                <a:latin typeface="Arial" charset="0"/>
              </a:defRPr>
            </a:lvl6pPr>
            <a:lvl7pPr marL="914400" algn="l" rtl="0" eaLnBrk="1" fontAlgn="base" hangingPunct="1">
              <a:spcBef>
                <a:spcPct val="0"/>
              </a:spcBef>
              <a:spcAft>
                <a:spcPct val="0"/>
              </a:spcAft>
              <a:defRPr sz="4400" b="1">
                <a:solidFill>
                  <a:srgbClr val="FFFFFF"/>
                </a:solidFill>
                <a:latin typeface="Arial" charset="0"/>
              </a:defRPr>
            </a:lvl7pPr>
            <a:lvl8pPr marL="1371600" algn="l" rtl="0" eaLnBrk="1" fontAlgn="base" hangingPunct="1">
              <a:spcBef>
                <a:spcPct val="0"/>
              </a:spcBef>
              <a:spcAft>
                <a:spcPct val="0"/>
              </a:spcAft>
              <a:defRPr sz="4400" b="1">
                <a:solidFill>
                  <a:srgbClr val="FFFFFF"/>
                </a:solidFill>
                <a:latin typeface="Arial" charset="0"/>
              </a:defRPr>
            </a:lvl8pPr>
            <a:lvl9pPr marL="1828800" algn="l" rtl="0" eaLnBrk="1" fontAlgn="base" hangingPunct="1">
              <a:spcBef>
                <a:spcPct val="0"/>
              </a:spcBef>
              <a:spcAft>
                <a:spcPct val="0"/>
              </a:spcAft>
              <a:defRPr sz="4400" b="1">
                <a:solidFill>
                  <a:srgbClr val="FFFFFF"/>
                </a:solidFill>
                <a:latin typeface="Arial" charset="0"/>
              </a:defRPr>
            </a:lvl9pPr>
          </a:lstStyle>
          <a:p>
            <a:pPr algn="ctr"/>
            <a:r>
              <a:rPr lang="en-US" sz="2800" cap="none" dirty="0" err="1">
                <a:latin typeface="Times New Roman" panose="02020603050405020304" pitchFamily="18" charset="0"/>
                <a:cs typeface="Times New Roman" panose="02020603050405020304" pitchFamily="18" charset="0"/>
              </a:rPr>
              <a:t>Cơ</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sở</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lý</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thuyết</a:t>
            </a:r>
            <a:endParaRPr lang="en-US" sz="2800"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978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1000"/>
                                        <p:tgtEl>
                                          <p:spTgt spid="7">
                                            <p:txEl>
                                              <p:pRg st="1" end="1"/>
                                            </p:txEl>
                                          </p:spTgt>
                                        </p:tgtEl>
                                      </p:cBhvr>
                                    </p:animEffect>
                                    <p:anim calcmode="lin" valueType="num">
                                      <p:cBhvr>
                                        <p:cTn id="13"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1000"/>
                                        <p:tgtEl>
                                          <p:spTgt spid="7">
                                            <p:txEl>
                                              <p:pRg st="2" end="2"/>
                                            </p:txEl>
                                          </p:spTgt>
                                        </p:tgtEl>
                                      </p:cBhvr>
                                    </p:animEffect>
                                    <p:anim calcmode="lin" valueType="num">
                                      <p:cBhvr>
                                        <p:cTn id="18"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7">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1000"/>
                                        <p:tgtEl>
                                          <p:spTgt spid="7">
                                            <p:txEl>
                                              <p:pRg st="3" end="3"/>
                                            </p:txEl>
                                          </p:spTgt>
                                        </p:tgtEl>
                                      </p:cBhvr>
                                    </p:animEffect>
                                    <p:anim calcmode="lin" valueType="num">
                                      <p:cBhvr>
                                        <p:cTn id="23"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7">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1000"/>
                                        <p:tgtEl>
                                          <p:spTgt spid="7">
                                            <p:txEl>
                                              <p:pRg st="4" end="4"/>
                                            </p:txEl>
                                          </p:spTgt>
                                        </p:tgtEl>
                                      </p:cBhvr>
                                    </p:animEffect>
                                    <p:anim calcmode="lin" valueType="num">
                                      <p:cBhvr>
                                        <p:cTn id="28"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7">
                                            <p:txEl>
                                              <p:pRg st="5" end="5"/>
                                            </p:txEl>
                                          </p:spTgt>
                                        </p:tgtEl>
                                        <p:attrNameLst>
                                          <p:attrName>style.visibility</p:attrName>
                                        </p:attrNameLst>
                                      </p:cBhvr>
                                      <p:to>
                                        <p:strVal val="visible"/>
                                      </p:to>
                                    </p:set>
                                    <p:anim calcmode="lin" valueType="num">
                                      <p:cBhvr additive="base">
                                        <p:cTn id="34"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7">
                                            <p:txEl>
                                              <p:pRg st="5" end="5"/>
                                            </p:txEl>
                                          </p:spTgt>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7">
                                            <p:txEl>
                                              <p:pRg st="6" end="6"/>
                                            </p:txEl>
                                          </p:spTgt>
                                        </p:tgtEl>
                                        <p:attrNameLst>
                                          <p:attrName>style.visibility</p:attrName>
                                        </p:attrNameLst>
                                      </p:cBhvr>
                                      <p:to>
                                        <p:strVal val="visible"/>
                                      </p:to>
                                    </p:set>
                                    <p:anim calcmode="lin" valueType="num">
                                      <p:cBhvr additive="base">
                                        <p:cTn id="38"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7">
                                            <p:txEl>
                                              <p:pRg st="6" end="6"/>
                                            </p:txEl>
                                          </p:spTgt>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7">
                                            <p:txEl>
                                              <p:pRg st="7" end="7"/>
                                            </p:txEl>
                                          </p:spTgt>
                                        </p:tgtEl>
                                        <p:attrNameLst>
                                          <p:attrName>style.visibility</p:attrName>
                                        </p:attrNameLst>
                                      </p:cBhvr>
                                      <p:to>
                                        <p:strVal val="visible"/>
                                      </p:to>
                                    </p:set>
                                    <p:anim calcmode="lin" valueType="num">
                                      <p:cBhvr additive="base">
                                        <p:cTn id="42"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7">
                                            <p:txEl>
                                              <p:pRg st="7" end="7"/>
                                            </p:txEl>
                                          </p:spTgt>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7">
                                            <p:txEl>
                                              <p:pRg st="8" end="8"/>
                                            </p:txEl>
                                          </p:spTgt>
                                        </p:tgtEl>
                                        <p:attrNameLst>
                                          <p:attrName>style.visibility</p:attrName>
                                        </p:attrNameLst>
                                      </p:cBhvr>
                                      <p:to>
                                        <p:strVal val="visible"/>
                                      </p:to>
                                    </p:set>
                                    <p:anim calcmode="lin" valueType="num">
                                      <p:cBhvr additive="base">
                                        <p:cTn id="46"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7">
                                            <p:txEl>
                                              <p:pRg st="8" end="8"/>
                                            </p:txEl>
                                          </p:spTgt>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7">
                                            <p:txEl>
                                              <p:pRg st="9" end="9"/>
                                            </p:txEl>
                                          </p:spTgt>
                                        </p:tgtEl>
                                        <p:attrNameLst>
                                          <p:attrName>style.visibility</p:attrName>
                                        </p:attrNameLst>
                                      </p:cBhvr>
                                      <p:to>
                                        <p:strVal val="visible"/>
                                      </p:to>
                                    </p:set>
                                    <p:anim calcmode="lin" valueType="num">
                                      <p:cBhvr additive="base">
                                        <p:cTn id="50"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7">
                                            <p:txEl>
                                              <p:pRg st="9" end="9"/>
                                            </p:txEl>
                                          </p:spTgt>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7">
                                            <p:txEl>
                                              <p:pRg st="10" end="10"/>
                                            </p:txEl>
                                          </p:spTgt>
                                        </p:tgtEl>
                                        <p:attrNameLst>
                                          <p:attrName>style.visibility</p:attrName>
                                        </p:attrNameLst>
                                      </p:cBhvr>
                                      <p:to>
                                        <p:strVal val="visible"/>
                                      </p:to>
                                    </p:set>
                                    <p:anim calcmode="lin" valueType="num">
                                      <p:cBhvr additive="base">
                                        <p:cTn id="54"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7">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3"/>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3"/>
          <p:cNvSpPr>
            <a:spLocks noChangeArrowheads="1"/>
          </p:cNvSpPr>
          <p:nvPr/>
        </p:nvSpPr>
        <p:spPr bwMode="auto">
          <a:xfrm>
            <a:off x="1524001" y="24823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5"/>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6"/>
          <p:cNvSpPr>
            <a:spLocks noChangeArrowheads="1"/>
          </p:cNvSpPr>
          <p:nvPr/>
        </p:nvSpPr>
        <p:spPr bwMode="auto">
          <a:xfrm>
            <a:off x="1524001" y="241565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2"/>
          <p:cNvSpPr txBox="1">
            <a:spLocks noChangeArrowheads="1"/>
          </p:cNvSpPr>
          <p:nvPr/>
        </p:nvSpPr>
        <p:spPr>
          <a:xfrm>
            <a:off x="1676400" y="228600"/>
            <a:ext cx="6781800" cy="685800"/>
          </a:xfrm>
          <a:prstGeom prst="rect">
            <a:avLst/>
          </a:prstGeom>
        </p:spPr>
        <p:txBody>
          <a:bodyPr anchor="ctr" anchorCtr="0"/>
          <a:lstStyle>
            <a:lvl1pPr algn="l" rtl="0" eaLnBrk="1" fontAlgn="base" hangingPunct="1">
              <a:spcBef>
                <a:spcPct val="0"/>
              </a:spcBef>
              <a:spcAft>
                <a:spcPct val="0"/>
              </a:spcAft>
              <a:defRPr sz="4000" b="1" cap="all">
                <a:solidFill>
                  <a:srgbClr val="FFFFFF"/>
                </a:solidFill>
                <a:latin typeface="+mj-lt"/>
                <a:ea typeface="+mj-ea"/>
                <a:cs typeface="+mj-cs"/>
              </a:defRPr>
            </a:lvl1pPr>
            <a:lvl2pPr algn="l" rtl="0" eaLnBrk="1" fontAlgn="base" hangingPunct="1">
              <a:spcBef>
                <a:spcPct val="0"/>
              </a:spcBef>
              <a:spcAft>
                <a:spcPct val="0"/>
              </a:spcAft>
              <a:defRPr sz="4400" b="1">
                <a:solidFill>
                  <a:srgbClr val="FFFFFF"/>
                </a:solidFill>
                <a:latin typeface="Arial" charset="0"/>
              </a:defRPr>
            </a:lvl2pPr>
            <a:lvl3pPr algn="l" rtl="0" eaLnBrk="1" fontAlgn="base" hangingPunct="1">
              <a:spcBef>
                <a:spcPct val="0"/>
              </a:spcBef>
              <a:spcAft>
                <a:spcPct val="0"/>
              </a:spcAft>
              <a:defRPr sz="4400" b="1">
                <a:solidFill>
                  <a:srgbClr val="FFFFFF"/>
                </a:solidFill>
                <a:latin typeface="Arial" charset="0"/>
              </a:defRPr>
            </a:lvl3pPr>
            <a:lvl4pPr algn="l" rtl="0" eaLnBrk="1" fontAlgn="base" hangingPunct="1">
              <a:spcBef>
                <a:spcPct val="0"/>
              </a:spcBef>
              <a:spcAft>
                <a:spcPct val="0"/>
              </a:spcAft>
              <a:defRPr sz="4400" b="1">
                <a:solidFill>
                  <a:srgbClr val="FFFFFF"/>
                </a:solidFill>
                <a:latin typeface="Arial" charset="0"/>
              </a:defRPr>
            </a:lvl4pPr>
            <a:lvl5pPr algn="l" rtl="0" eaLnBrk="1" fontAlgn="base" hangingPunct="1">
              <a:spcBef>
                <a:spcPct val="0"/>
              </a:spcBef>
              <a:spcAft>
                <a:spcPct val="0"/>
              </a:spcAft>
              <a:defRPr sz="4400" b="1">
                <a:solidFill>
                  <a:srgbClr val="FFFFFF"/>
                </a:solidFill>
                <a:latin typeface="Arial" charset="0"/>
              </a:defRPr>
            </a:lvl5pPr>
            <a:lvl6pPr marL="457200" algn="l" rtl="0" eaLnBrk="1" fontAlgn="base" hangingPunct="1">
              <a:spcBef>
                <a:spcPct val="0"/>
              </a:spcBef>
              <a:spcAft>
                <a:spcPct val="0"/>
              </a:spcAft>
              <a:defRPr sz="4400" b="1">
                <a:solidFill>
                  <a:srgbClr val="FFFFFF"/>
                </a:solidFill>
                <a:latin typeface="Arial" charset="0"/>
              </a:defRPr>
            </a:lvl6pPr>
            <a:lvl7pPr marL="914400" algn="l" rtl="0" eaLnBrk="1" fontAlgn="base" hangingPunct="1">
              <a:spcBef>
                <a:spcPct val="0"/>
              </a:spcBef>
              <a:spcAft>
                <a:spcPct val="0"/>
              </a:spcAft>
              <a:defRPr sz="4400" b="1">
                <a:solidFill>
                  <a:srgbClr val="FFFFFF"/>
                </a:solidFill>
                <a:latin typeface="Arial" charset="0"/>
              </a:defRPr>
            </a:lvl7pPr>
            <a:lvl8pPr marL="1371600" algn="l" rtl="0" eaLnBrk="1" fontAlgn="base" hangingPunct="1">
              <a:spcBef>
                <a:spcPct val="0"/>
              </a:spcBef>
              <a:spcAft>
                <a:spcPct val="0"/>
              </a:spcAft>
              <a:defRPr sz="4400" b="1">
                <a:solidFill>
                  <a:srgbClr val="FFFFFF"/>
                </a:solidFill>
                <a:latin typeface="Arial" charset="0"/>
              </a:defRPr>
            </a:lvl8pPr>
            <a:lvl9pPr marL="1828800" algn="l" rtl="0" eaLnBrk="1" fontAlgn="base" hangingPunct="1">
              <a:spcBef>
                <a:spcPct val="0"/>
              </a:spcBef>
              <a:spcAft>
                <a:spcPct val="0"/>
              </a:spcAft>
              <a:defRPr sz="4400" b="1">
                <a:solidFill>
                  <a:srgbClr val="FFFFFF"/>
                </a:solidFill>
                <a:latin typeface="Arial" charset="0"/>
              </a:defRPr>
            </a:lvl9pPr>
          </a:lstStyle>
          <a:p>
            <a:pPr algn="ctr"/>
            <a:r>
              <a:rPr lang="en-US" sz="2800" cap="none" dirty="0" err="1">
                <a:cs typeface="Times New Roman" pitchFamily="18" charset="0"/>
              </a:rPr>
              <a:t>Cơ</a:t>
            </a:r>
            <a:r>
              <a:rPr lang="en-US" sz="2800" cap="none" dirty="0">
                <a:cs typeface="Times New Roman" pitchFamily="18" charset="0"/>
              </a:rPr>
              <a:t> </a:t>
            </a:r>
            <a:r>
              <a:rPr lang="en-US" sz="2800" cap="none" dirty="0" err="1">
                <a:cs typeface="Times New Roman" pitchFamily="18" charset="0"/>
              </a:rPr>
              <a:t>sở</a:t>
            </a:r>
            <a:r>
              <a:rPr lang="en-US" sz="2800" cap="none" dirty="0">
                <a:cs typeface="Times New Roman" pitchFamily="18" charset="0"/>
              </a:rPr>
              <a:t> </a:t>
            </a:r>
            <a:r>
              <a:rPr lang="en-US" sz="2800" cap="none" dirty="0" err="1">
                <a:cs typeface="Times New Roman" pitchFamily="18" charset="0"/>
              </a:rPr>
              <a:t>lý</a:t>
            </a:r>
            <a:r>
              <a:rPr lang="en-US" sz="2800" cap="none" dirty="0">
                <a:cs typeface="Times New Roman" pitchFamily="18" charset="0"/>
              </a:rPr>
              <a:t> </a:t>
            </a:r>
            <a:r>
              <a:rPr lang="en-US" sz="2800" cap="none" dirty="0" err="1">
                <a:cs typeface="Times New Roman" pitchFamily="18" charset="0"/>
              </a:rPr>
              <a:t>thuyêt</a:t>
            </a:r>
            <a:r>
              <a:rPr lang="en-US" sz="2800" cap="none" dirty="0">
                <a:cs typeface="Times New Roman" pitchFamily="18" charset="0"/>
              </a:rPr>
              <a:t> </a:t>
            </a:r>
          </a:p>
        </p:txBody>
      </p:sp>
      <p:sp>
        <p:nvSpPr>
          <p:cNvPr id="5" name="Rectangle 4">
            <a:extLst>
              <a:ext uri="{FF2B5EF4-FFF2-40B4-BE49-F238E27FC236}">
                <a16:creationId xmlns:a16="http://schemas.microsoft.com/office/drawing/2014/main" id="{CF5B31A4-9FF9-4236-89E4-BD4314BC2BBE}"/>
              </a:ext>
            </a:extLst>
          </p:cNvPr>
          <p:cNvSpPr/>
          <p:nvPr/>
        </p:nvSpPr>
        <p:spPr>
          <a:xfrm>
            <a:off x="1447800" y="1219200"/>
            <a:ext cx="3886200" cy="2209800"/>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6" name="TextBox 10">
            <a:extLst>
              <a:ext uri="{FF2B5EF4-FFF2-40B4-BE49-F238E27FC236}">
                <a16:creationId xmlns:a16="http://schemas.microsoft.com/office/drawing/2014/main" id="{C6FDC572-0BE5-4761-B2D3-3990F73623C3}"/>
              </a:ext>
            </a:extLst>
          </p:cNvPr>
          <p:cNvSpPr txBox="1">
            <a:spLocks noChangeArrowheads="1"/>
          </p:cNvSpPr>
          <p:nvPr/>
        </p:nvSpPr>
        <p:spPr bwMode="auto">
          <a:xfrm>
            <a:off x="1249225" y="5302251"/>
            <a:ext cx="3429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algn="ctr" eaLnBrk="0" fontAlgn="base" hangingPunct="0">
              <a:spcBef>
                <a:spcPct val="0"/>
              </a:spcBef>
              <a:spcAft>
                <a:spcPct val="0"/>
              </a:spcAft>
              <a:defRPr>
                <a:solidFill>
                  <a:schemeClr val="tx1"/>
                </a:solidFill>
                <a:latin typeface="Times New Roman" pitchFamily="18" charset="0"/>
              </a:defRPr>
            </a:lvl6pPr>
            <a:lvl7pPr marL="2971800" indent="-228600" algn="ctr" eaLnBrk="0" fontAlgn="base" hangingPunct="0">
              <a:spcBef>
                <a:spcPct val="0"/>
              </a:spcBef>
              <a:spcAft>
                <a:spcPct val="0"/>
              </a:spcAft>
              <a:defRPr>
                <a:solidFill>
                  <a:schemeClr val="tx1"/>
                </a:solidFill>
                <a:latin typeface="Times New Roman" pitchFamily="18" charset="0"/>
              </a:defRPr>
            </a:lvl7pPr>
            <a:lvl8pPr marL="3429000" indent="-228600" algn="ctr" eaLnBrk="0" fontAlgn="base" hangingPunct="0">
              <a:spcBef>
                <a:spcPct val="0"/>
              </a:spcBef>
              <a:spcAft>
                <a:spcPct val="0"/>
              </a:spcAft>
              <a:defRPr>
                <a:solidFill>
                  <a:schemeClr val="tx1"/>
                </a:solidFill>
                <a:latin typeface="Times New Roman" pitchFamily="18" charset="0"/>
              </a:defRPr>
            </a:lvl8pPr>
            <a:lvl9pPr marL="3886200" indent="-228600" algn="ctr" eaLnBrk="0" fontAlgn="base" hangingPunct="0">
              <a:spcBef>
                <a:spcPct val="0"/>
              </a:spcBef>
              <a:spcAft>
                <a:spcPct val="0"/>
              </a:spcAft>
              <a:defRPr>
                <a:solidFill>
                  <a:schemeClr val="tx1"/>
                </a:solidFill>
                <a:latin typeface="Times New Roman" pitchFamily="18" charset="0"/>
              </a:defRPr>
            </a:lvl9pPr>
          </a:lstStyle>
          <a:p>
            <a:pPr algn="ctr" eaLnBrk="1" hangingPunct="1"/>
            <a:r>
              <a:rPr lang="en-US" sz="2000" b="1" dirty="0" err="1">
                <a:solidFill>
                  <a:srgbClr val="000099"/>
                </a:solidFill>
                <a:cs typeface="Times New Roman" panose="02020603050405020304" pitchFamily="18" charset="0"/>
              </a:rPr>
              <a:t>Hình</a:t>
            </a:r>
            <a:r>
              <a:rPr lang="en-US" sz="2000" b="1" dirty="0">
                <a:solidFill>
                  <a:srgbClr val="000099"/>
                </a:solidFill>
                <a:cs typeface="Times New Roman" panose="02020603050405020304" pitchFamily="18" charset="0"/>
              </a:rPr>
              <a:t> 2a: </a:t>
            </a:r>
            <a:r>
              <a:rPr lang="en-US" sz="2000" b="1" dirty="0" err="1">
                <a:solidFill>
                  <a:srgbClr val="000099"/>
                </a:solidFill>
                <a:cs typeface="Times New Roman" panose="02020603050405020304" pitchFamily="18" charset="0"/>
              </a:rPr>
              <a:t>Chức</a:t>
            </a:r>
            <a:r>
              <a:rPr lang="en-US" sz="2000" b="1" dirty="0">
                <a:solidFill>
                  <a:srgbClr val="000099"/>
                </a:solidFill>
                <a:cs typeface="Times New Roman" panose="02020603050405020304" pitchFamily="18" charset="0"/>
              </a:rPr>
              <a:t> </a:t>
            </a:r>
            <a:r>
              <a:rPr lang="en-US" sz="2000" b="1" dirty="0" err="1">
                <a:solidFill>
                  <a:srgbClr val="000099"/>
                </a:solidFill>
                <a:cs typeface="Times New Roman" panose="02020603050405020304" pitchFamily="18" charset="0"/>
              </a:rPr>
              <a:t>năng</a:t>
            </a:r>
            <a:r>
              <a:rPr lang="en-US" sz="2000" b="1" dirty="0">
                <a:solidFill>
                  <a:srgbClr val="000099"/>
                </a:solidFill>
                <a:cs typeface="Times New Roman" panose="02020603050405020304" pitchFamily="18" charset="0"/>
              </a:rPr>
              <a:t> </a:t>
            </a:r>
            <a:r>
              <a:rPr lang="en-US" sz="2000" b="1" dirty="0" err="1">
                <a:solidFill>
                  <a:srgbClr val="000099"/>
                </a:solidFill>
                <a:cs typeface="Times New Roman" panose="02020603050405020304" pitchFamily="18" charset="0"/>
              </a:rPr>
              <a:t>tìm</a:t>
            </a:r>
            <a:r>
              <a:rPr lang="en-US" sz="2000" b="1" dirty="0">
                <a:solidFill>
                  <a:srgbClr val="000099"/>
                </a:solidFill>
                <a:cs typeface="Times New Roman" panose="02020603050405020304" pitchFamily="18" charset="0"/>
              </a:rPr>
              <a:t> </a:t>
            </a:r>
            <a:r>
              <a:rPr lang="en-US" sz="2000" b="1" dirty="0" err="1">
                <a:solidFill>
                  <a:srgbClr val="000099"/>
                </a:solidFill>
                <a:cs typeface="Times New Roman" panose="02020603050405020304" pitchFamily="18" charset="0"/>
              </a:rPr>
              <a:t>kiếm</a:t>
            </a:r>
            <a:r>
              <a:rPr lang="en-US" sz="2000" b="1" dirty="0">
                <a:solidFill>
                  <a:srgbClr val="000099"/>
                </a:solidFill>
                <a:cs typeface="Times New Roman" panose="02020603050405020304" pitchFamily="18" charset="0"/>
              </a:rPr>
              <a:t> </a:t>
            </a:r>
            <a:r>
              <a:rPr lang="en-US" sz="2000" b="1" dirty="0" err="1">
                <a:solidFill>
                  <a:srgbClr val="000099"/>
                </a:solidFill>
                <a:cs typeface="Times New Roman" panose="02020603050405020304" pitchFamily="18" charset="0"/>
              </a:rPr>
              <a:t>sản</a:t>
            </a:r>
            <a:r>
              <a:rPr lang="en-US" sz="2000" b="1" dirty="0">
                <a:solidFill>
                  <a:srgbClr val="000099"/>
                </a:solidFill>
                <a:cs typeface="Times New Roman" panose="02020603050405020304" pitchFamily="18" charset="0"/>
              </a:rPr>
              <a:t> </a:t>
            </a:r>
            <a:r>
              <a:rPr lang="en-US" sz="2000" b="1" dirty="0" err="1">
                <a:solidFill>
                  <a:srgbClr val="000099"/>
                </a:solidFill>
                <a:cs typeface="Times New Roman" panose="02020603050405020304" pitchFamily="18" charset="0"/>
              </a:rPr>
              <a:t>phẩm</a:t>
            </a:r>
            <a:endParaRPr lang="en-US" sz="2000" dirty="0">
              <a:solidFill>
                <a:srgbClr val="00B0F0"/>
              </a:solidFill>
              <a:cs typeface="Times New Roman" panose="02020603050405020304" pitchFamily="18" charset="0"/>
            </a:endParaRPr>
          </a:p>
          <a:p>
            <a:pPr algn="ctr" eaLnBrk="1" hangingPunct="1"/>
            <a:endParaRPr lang="vi-VN" sz="1400" b="1" dirty="0">
              <a:solidFill>
                <a:srgbClr val="000099"/>
              </a:solidFill>
              <a:latin typeface="+mn-lt"/>
            </a:endParaRPr>
          </a:p>
        </p:txBody>
      </p:sp>
      <p:sp>
        <p:nvSpPr>
          <p:cNvPr id="17" name="TextBox 10">
            <a:extLst>
              <a:ext uri="{FF2B5EF4-FFF2-40B4-BE49-F238E27FC236}">
                <a16:creationId xmlns:a16="http://schemas.microsoft.com/office/drawing/2014/main" id="{80326AB9-6214-4A84-BCE8-7E7E6A7ABF71}"/>
              </a:ext>
            </a:extLst>
          </p:cNvPr>
          <p:cNvSpPr txBox="1">
            <a:spLocks noChangeArrowheads="1"/>
          </p:cNvSpPr>
          <p:nvPr/>
        </p:nvSpPr>
        <p:spPr bwMode="auto">
          <a:xfrm>
            <a:off x="7155433" y="5302250"/>
            <a:ext cx="3429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algn="ctr" eaLnBrk="0" fontAlgn="base" hangingPunct="0">
              <a:spcBef>
                <a:spcPct val="0"/>
              </a:spcBef>
              <a:spcAft>
                <a:spcPct val="0"/>
              </a:spcAft>
              <a:defRPr>
                <a:solidFill>
                  <a:schemeClr val="tx1"/>
                </a:solidFill>
                <a:latin typeface="Times New Roman" pitchFamily="18" charset="0"/>
              </a:defRPr>
            </a:lvl6pPr>
            <a:lvl7pPr marL="2971800" indent="-228600" algn="ctr" eaLnBrk="0" fontAlgn="base" hangingPunct="0">
              <a:spcBef>
                <a:spcPct val="0"/>
              </a:spcBef>
              <a:spcAft>
                <a:spcPct val="0"/>
              </a:spcAft>
              <a:defRPr>
                <a:solidFill>
                  <a:schemeClr val="tx1"/>
                </a:solidFill>
                <a:latin typeface="Times New Roman" pitchFamily="18" charset="0"/>
              </a:defRPr>
            </a:lvl7pPr>
            <a:lvl8pPr marL="3429000" indent="-228600" algn="ctr" eaLnBrk="0" fontAlgn="base" hangingPunct="0">
              <a:spcBef>
                <a:spcPct val="0"/>
              </a:spcBef>
              <a:spcAft>
                <a:spcPct val="0"/>
              </a:spcAft>
              <a:defRPr>
                <a:solidFill>
                  <a:schemeClr val="tx1"/>
                </a:solidFill>
                <a:latin typeface="Times New Roman" pitchFamily="18" charset="0"/>
              </a:defRPr>
            </a:lvl8pPr>
            <a:lvl9pPr marL="3886200" indent="-228600" algn="ctr" eaLnBrk="0" fontAlgn="base" hangingPunct="0">
              <a:spcBef>
                <a:spcPct val="0"/>
              </a:spcBef>
              <a:spcAft>
                <a:spcPct val="0"/>
              </a:spcAft>
              <a:defRPr>
                <a:solidFill>
                  <a:schemeClr val="tx1"/>
                </a:solidFill>
                <a:latin typeface="Times New Roman" pitchFamily="18" charset="0"/>
              </a:defRPr>
            </a:lvl9pPr>
          </a:lstStyle>
          <a:p>
            <a:pPr algn="ctr" eaLnBrk="1" hangingPunct="1"/>
            <a:r>
              <a:rPr lang="en-US" sz="2000" b="1" dirty="0" err="1">
                <a:solidFill>
                  <a:srgbClr val="000099"/>
                </a:solidFill>
                <a:cs typeface="Times New Roman" panose="02020603050405020304" pitchFamily="18" charset="0"/>
              </a:rPr>
              <a:t>Hình</a:t>
            </a:r>
            <a:r>
              <a:rPr lang="en-US" sz="2000" b="1" dirty="0">
                <a:solidFill>
                  <a:srgbClr val="000099"/>
                </a:solidFill>
                <a:cs typeface="Times New Roman" panose="02020603050405020304" pitchFamily="18" charset="0"/>
              </a:rPr>
              <a:t> 2b: </a:t>
            </a:r>
            <a:r>
              <a:rPr lang="en-US" sz="2000" b="1" dirty="0" err="1">
                <a:solidFill>
                  <a:srgbClr val="000099"/>
                </a:solidFill>
                <a:cs typeface="Times New Roman" panose="02020603050405020304" pitchFamily="18" charset="0"/>
              </a:rPr>
              <a:t>Chức</a:t>
            </a:r>
            <a:r>
              <a:rPr lang="en-US" sz="2000" b="1" dirty="0">
                <a:solidFill>
                  <a:srgbClr val="000099"/>
                </a:solidFill>
                <a:cs typeface="Times New Roman" panose="02020603050405020304" pitchFamily="18" charset="0"/>
              </a:rPr>
              <a:t> </a:t>
            </a:r>
            <a:r>
              <a:rPr lang="en-US" sz="2000" b="1" dirty="0" err="1">
                <a:solidFill>
                  <a:srgbClr val="000099"/>
                </a:solidFill>
                <a:cs typeface="Times New Roman" panose="02020603050405020304" pitchFamily="18" charset="0"/>
              </a:rPr>
              <a:t>năng</a:t>
            </a:r>
            <a:r>
              <a:rPr lang="en-US" sz="2000" b="1" dirty="0">
                <a:solidFill>
                  <a:srgbClr val="000099"/>
                </a:solidFill>
                <a:cs typeface="Times New Roman" panose="02020603050405020304" pitchFamily="18" charset="0"/>
              </a:rPr>
              <a:t> </a:t>
            </a:r>
            <a:r>
              <a:rPr lang="en-US" sz="2000" b="1" dirty="0" err="1">
                <a:solidFill>
                  <a:srgbClr val="000099"/>
                </a:solidFill>
                <a:cs typeface="Times New Roman" panose="02020603050405020304" pitchFamily="18" charset="0"/>
              </a:rPr>
              <a:t>đặt</a:t>
            </a:r>
            <a:r>
              <a:rPr lang="en-US" sz="2000" b="1" dirty="0">
                <a:solidFill>
                  <a:srgbClr val="000099"/>
                </a:solidFill>
                <a:cs typeface="Times New Roman" panose="02020603050405020304" pitchFamily="18" charset="0"/>
              </a:rPr>
              <a:t> </a:t>
            </a:r>
            <a:r>
              <a:rPr lang="en-US" sz="2000" b="1" dirty="0" err="1">
                <a:solidFill>
                  <a:srgbClr val="000099"/>
                </a:solidFill>
                <a:cs typeface="Times New Roman" panose="02020603050405020304" pitchFamily="18" charset="0"/>
              </a:rPr>
              <a:t>hàng</a:t>
            </a:r>
            <a:r>
              <a:rPr lang="en-US" sz="2000" b="1" dirty="0">
                <a:solidFill>
                  <a:srgbClr val="000099"/>
                </a:solidFill>
                <a:cs typeface="Times New Roman" panose="02020603050405020304" pitchFamily="18" charset="0"/>
              </a:rPr>
              <a:t> </a:t>
            </a:r>
            <a:endParaRPr lang="vi-VN" sz="2000" b="1" dirty="0">
              <a:solidFill>
                <a:srgbClr val="00B0F0"/>
              </a:solidFill>
              <a:cs typeface="Times New Roman" panose="02020603050405020304" pitchFamily="18" charset="0"/>
            </a:endParaRPr>
          </a:p>
        </p:txBody>
      </p:sp>
      <p:pic>
        <p:nvPicPr>
          <p:cNvPr id="10" name="Picture 9" descr="A screenshot of a login page&#10;&#10;Description automatically generated">
            <a:extLst>
              <a:ext uri="{FF2B5EF4-FFF2-40B4-BE49-F238E27FC236}">
                <a16:creationId xmlns:a16="http://schemas.microsoft.com/office/drawing/2014/main" id="{CA448BBC-E4A4-4787-B9FF-AA67795262C3}"/>
              </a:ext>
            </a:extLst>
          </p:cNvPr>
          <p:cNvPicPr/>
          <p:nvPr/>
        </p:nvPicPr>
        <p:blipFill>
          <a:blip r:embed="rId2"/>
          <a:stretch>
            <a:fillRect/>
          </a:stretch>
        </p:blipFill>
        <p:spPr>
          <a:xfrm>
            <a:off x="6096000" y="1600200"/>
            <a:ext cx="5580380" cy="3291840"/>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43406799-606F-41B3-9E77-A3DE261DD93A}"/>
              </a:ext>
            </a:extLst>
          </p:cNvPr>
          <p:cNvPicPr/>
          <p:nvPr/>
        </p:nvPicPr>
        <p:blipFill>
          <a:blip r:embed="rId3"/>
          <a:stretch>
            <a:fillRect/>
          </a:stretch>
        </p:blipFill>
        <p:spPr>
          <a:xfrm>
            <a:off x="515620" y="1609090"/>
            <a:ext cx="5580380" cy="3282950"/>
          </a:xfrm>
          <a:prstGeom prst="rect">
            <a:avLst/>
          </a:prstGeom>
        </p:spPr>
      </p:pic>
    </p:spTree>
    <p:extLst>
      <p:ext uri="{BB962C8B-B14F-4D97-AF65-F5344CB8AC3E}">
        <p14:creationId xmlns:p14="http://schemas.microsoft.com/office/powerpoint/2010/main" val="46861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0"/>
                                        <p:tgtEl>
                                          <p:spTgt spid="17"/>
                                        </p:tgtEl>
                                      </p:cBhvr>
                                    </p:animEffect>
                                    <p:anim calcmode="lin" valueType="num">
                                      <p:cBhvr>
                                        <p:cTn id="27" dur="1000" fill="hold"/>
                                        <p:tgtEl>
                                          <p:spTgt spid="17"/>
                                        </p:tgtEl>
                                        <p:attrNameLst>
                                          <p:attrName>ppt_x</p:attrName>
                                        </p:attrNameLst>
                                      </p:cBhvr>
                                      <p:tavLst>
                                        <p:tav tm="0">
                                          <p:val>
                                            <p:strVal val="#ppt_x"/>
                                          </p:val>
                                        </p:tav>
                                        <p:tav tm="100000">
                                          <p:val>
                                            <p:strVal val="#ppt_x"/>
                                          </p:val>
                                        </p:tav>
                                      </p:tavLst>
                                    </p:anim>
                                    <p:anim calcmode="lin" valueType="num">
                                      <p:cBhvr>
                                        <p:cTn id="2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gray">
          <a:xfrm>
            <a:off x="800100" y="1143000"/>
            <a:ext cx="105918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rgbClr val="000000"/>
                </a:solidFill>
                <a:latin typeface="+mn-lt"/>
                <a:ea typeface="+mn-ea"/>
                <a:cs typeface="+mn-cs"/>
              </a:defRPr>
            </a:lvl1pPr>
            <a:lvl2pPr marL="742950" indent="-285750" algn="l" rtl="0" eaLnBrk="1" fontAlgn="base" hangingPunct="1">
              <a:spcBef>
                <a:spcPct val="20000"/>
              </a:spcBef>
              <a:spcAft>
                <a:spcPct val="0"/>
              </a:spcAft>
              <a:buChar char="–"/>
              <a:defRPr sz="2800">
                <a:solidFill>
                  <a:srgbClr val="000000"/>
                </a:solidFill>
                <a:latin typeface="+mn-lt"/>
              </a:defRPr>
            </a:lvl2pPr>
            <a:lvl3pPr marL="1143000" indent="-228600" algn="l" rtl="0" eaLnBrk="1" fontAlgn="base" hangingPunct="1">
              <a:spcBef>
                <a:spcPct val="20000"/>
              </a:spcBef>
              <a:spcAft>
                <a:spcPct val="0"/>
              </a:spcAft>
              <a:buChar char="•"/>
              <a:defRPr sz="2400">
                <a:solidFill>
                  <a:srgbClr val="000000"/>
                </a:solidFill>
                <a:latin typeface="+mn-lt"/>
              </a:defRPr>
            </a:lvl3pPr>
            <a:lvl4pPr marL="1600200" indent="-228600" algn="l" rtl="0" eaLnBrk="1" fontAlgn="base" hangingPunct="1">
              <a:spcBef>
                <a:spcPct val="20000"/>
              </a:spcBef>
              <a:spcAft>
                <a:spcPct val="0"/>
              </a:spcAft>
              <a:buChar char="–"/>
              <a:defRPr sz="2000">
                <a:solidFill>
                  <a:srgbClr val="000000"/>
                </a:solidFill>
                <a:latin typeface="+mn-lt"/>
              </a:defRPr>
            </a:lvl4pPr>
            <a:lvl5pPr marL="2057400" indent="-228600" algn="l" rtl="0" eaLnBrk="1" fontAlgn="base" hangingPunct="1">
              <a:spcBef>
                <a:spcPct val="20000"/>
              </a:spcBef>
              <a:spcAft>
                <a:spcPct val="0"/>
              </a:spcAft>
              <a:buChar char="»"/>
              <a:defRPr sz="2000">
                <a:solidFill>
                  <a:srgbClr val="000000"/>
                </a:solidFill>
                <a:latin typeface="+mn-lt"/>
              </a:defRPr>
            </a:lvl5pPr>
            <a:lvl6pPr marL="2514600" indent="-228600" algn="l" rtl="0" eaLnBrk="1" fontAlgn="base" hangingPunct="1">
              <a:spcBef>
                <a:spcPct val="20000"/>
              </a:spcBef>
              <a:spcAft>
                <a:spcPct val="0"/>
              </a:spcAft>
              <a:buChar char="»"/>
              <a:defRPr sz="2000">
                <a:solidFill>
                  <a:srgbClr val="000000"/>
                </a:solidFill>
                <a:latin typeface="+mn-lt"/>
              </a:defRPr>
            </a:lvl6pPr>
            <a:lvl7pPr marL="2971800" indent="-228600" algn="l" rtl="0" eaLnBrk="1" fontAlgn="base" hangingPunct="1">
              <a:spcBef>
                <a:spcPct val="20000"/>
              </a:spcBef>
              <a:spcAft>
                <a:spcPct val="0"/>
              </a:spcAft>
              <a:buChar char="»"/>
              <a:defRPr sz="2000">
                <a:solidFill>
                  <a:srgbClr val="000000"/>
                </a:solidFill>
                <a:latin typeface="+mn-lt"/>
              </a:defRPr>
            </a:lvl7pPr>
            <a:lvl8pPr marL="3429000" indent="-228600" algn="l" rtl="0" eaLnBrk="1" fontAlgn="base" hangingPunct="1">
              <a:spcBef>
                <a:spcPct val="20000"/>
              </a:spcBef>
              <a:spcAft>
                <a:spcPct val="0"/>
              </a:spcAft>
              <a:buChar char="»"/>
              <a:defRPr sz="2000">
                <a:solidFill>
                  <a:srgbClr val="000000"/>
                </a:solidFill>
                <a:latin typeface="+mn-lt"/>
              </a:defRPr>
            </a:lvl8pPr>
            <a:lvl9pPr marL="3886200" indent="-228600" algn="l" rtl="0" eaLnBrk="1" fontAlgn="base" hangingPunct="1">
              <a:spcBef>
                <a:spcPct val="20000"/>
              </a:spcBef>
              <a:spcAft>
                <a:spcPct val="0"/>
              </a:spcAft>
              <a:buChar char="»"/>
              <a:defRPr sz="2000">
                <a:solidFill>
                  <a:srgbClr val="000000"/>
                </a:solidFill>
                <a:latin typeface="+mn-lt"/>
              </a:defRPr>
            </a:lvl9pPr>
          </a:lstStyle>
          <a:p>
            <a:pPr marL="630237" lvl="1" indent="-514350" algn="just">
              <a:lnSpc>
                <a:spcPct val="130000"/>
              </a:lnSpc>
              <a:spcBef>
                <a:spcPts val="0"/>
              </a:spcBef>
              <a:spcAft>
                <a:spcPts val="600"/>
              </a:spcAft>
              <a:buClr>
                <a:schemeClr val="accent6"/>
              </a:buClr>
              <a:buFont typeface="+mj-lt"/>
              <a:buAutoNum type="arabicPeriod" startAt="2"/>
              <a:defRPr/>
            </a:pPr>
            <a:r>
              <a:rPr lang="en-US" sz="2400" b="1" dirty="0">
                <a:latin typeface="Times New Roman" panose="02020603050405020304" pitchFamily="18" charset="0"/>
                <a:cs typeface="Times New Roman" panose="02020603050405020304" pitchFamily="18" charset="0"/>
              </a:rPr>
              <a:t>Lưu </a:t>
            </a:r>
            <a:r>
              <a:rPr lang="en-US" sz="2400" b="1" dirty="0" err="1">
                <a:latin typeface="Times New Roman" panose="02020603050405020304" pitchFamily="18" charset="0"/>
                <a:cs typeface="Times New Roman" panose="02020603050405020304" pitchFamily="18" charset="0"/>
              </a:rPr>
              <a:t>trữ</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dữ</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liệu</a:t>
            </a:r>
            <a:endParaRPr lang="en-US" sz="2400" dirty="0">
              <a:latin typeface="Times New Roman" panose="02020603050405020304" pitchFamily="18" charset="0"/>
              <a:cs typeface="Times New Roman" panose="02020603050405020304" pitchFamily="18" charset="0"/>
            </a:endParaRPr>
          </a:p>
          <a:p>
            <a:pPr marL="115887" lvl="1" indent="0" algn="just">
              <a:lnSpc>
                <a:spcPct val="130000"/>
              </a:lnSpc>
              <a:spcBef>
                <a:spcPts val="0"/>
              </a:spcBef>
              <a:spcAft>
                <a:spcPts val="600"/>
              </a:spcAft>
              <a:buClr>
                <a:schemeClr val="accent6"/>
              </a:buClr>
              <a:buNone/>
              <a:defRPr/>
            </a:pPr>
            <a:r>
              <a:rPr lang="vi-VN" sz="2400" dirty="0">
                <a:latin typeface="Times New Roman" panose="02020603050405020304" pitchFamily="18" charset="0"/>
                <a:cs typeface="Times New Roman" panose="02020603050405020304" pitchFamily="18" charset="0"/>
              </a:rPr>
              <a:t>Dữ liệu hệ thống được tổ chức và lưu trữ trong các tệp văn bản, mỗi tệp phục vụ một mục đích riêng như lưu danh sách sản phẩm, thông tin khách hàng, mã giảm giá, hoặc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kỹ</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thuật</a:t>
            </a:r>
            <a:r>
              <a:rPr lang="vi-VN" sz="2400" dirty="0">
                <a:latin typeface="Times New Roman" panose="02020603050405020304" pitchFamily="18" charset="0"/>
                <a:cs typeface="Times New Roman" panose="02020603050405020304" pitchFamily="18" charset="0"/>
              </a:rPr>
              <a:t>. Việc quản lý dữ liệu được thực hiện thông qua các phương thức đọc/ghi tệp, đảm bảo tính chính xác trong việc lưu trữ và chỉnh sửa, đồng thời giúp dễ dàng truy xuất thông tin khi cần thiết. Cách tiếp cận này giúp hệ thống duy trì tính đơn giản, hiệu quả và thuận tiện trong việc quản lý dữ liệu.</a:t>
            </a:r>
            <a:endParaRPr lang="en-US" sz="2400" dirty="0">
              <a:latin typeface="Times New Roman" panose="02020603050405020304" pitchFamily="18" charset="0"/>
              <a:cs typeface="Times New Roman" panose="02020603050405020304" pitchFamily="18" charset="0"/>
            </a:endParaRPr>
          </a:p>
        </p:txBody>
      </p:sp>
      <p:sp>
        <p:nvSpPr>
          <p:cNvPr id="6" name="Rectangle 2"/>
          <p:cNvSpPr txBox="1">
            <a:spLocks noChangeArrowheads="1"/>
          </p:cNvSpPr>
          <p:nvPr/>
        </p:nvSpPr>
        <p:spPr>
          <a:xfrm>
            <a:off x="1676400" y="228600"/>
            <a:ext cx="6781800" cy="685800"/>
          </a:xfrm>
          <a:prstGeom prst="rect">
            <a:avLst/>
          </a:prstGeom>
        </p:spPr>
        <p:txBody>
          <a:bodyPr anchor="ctr" anchorCtr="0"/>
          <a:lstStyle>
            <a:lvl1pPr algn="l" rtl="0" eaLnBrk="1" fontAlgn="base" hangingPunct="1">
              <a:spcBef>
                <a:spcPct val="0"/>
              </a:spcBef>
              <a:spcAft>
                <a:spcPct val="0"/>
              </a:spcAft>
              <a:defRPr sz="4000" b="1" cap="all">
                <a:solidFill>
                  <a:srgbClr val="FFFFFF"/>
                </a:solidFill>
                <a:latin typeface="+mj-lt"/>
                <a:ea typeface="+mj-ea"/>
                <a:cs typeface="+mj-cs"/>
              </a:defRPr>
            </a:lvl1pPr>
            <a:lvl2pPr algn="l" rtl="0" eaLnBrk="1" fontAlgn="base" hangingPunct="1">
              <a:spcBef>
                <a:spcPct val="0"/>
              </a:spcBef>
              <a:spcAft>
                <a:spcPct val="0"/>
              </a:spcAft>
              <a:defRPr sz="4400" b="1">
                <a:solidFill>
                  <a:srgbClr val="FFFFFF"/>
                </a:solidFill>
                <a:latin typeface="Arial" charset="0"/>
              </a:defRPr>
            </a:lvl2pPr>
            <a:lvl3pPr algn="l" rtl="0" eaLnBrk="1" fontAlgn="base" hangingPunct="1">
              <a:spcBef>
                <a:spcPct val="0"/>
              </a:spcBef>
              <a:spcAft>
                <a:spcPct val="0"/>
              </a:spcAft>
              <a:defRPr sz="4400" b="1">
                <a:solidFill>
                  <a:srgbClr val="FFFFFF"/>
                </a:solidFill>
                <a:latin typeface="Arial" charset="0"/>
              </a:defRPr>
            </a:lvl3pPr>
            <a:lvl4pPr algn="l" rtl="0" eaLnBrk="1" fontAlgn="base" hangingPunct="1">
              <a:spcBef>
                <a:spcPct val="0"/>
              </a:spcBef>
              <a:spcAft>
                <a:spcPct val="0"/>
              </a:spcAft>
              <a:defRPr sz="4400" b="1">
                <a:solidFill>
                  <a:srgbClr val="FFFFFF"/>
                </a:solidFill>
                <a:latin typeface="Arial" charset="0"/>
              </a:defRPr>
            </a:lvl4pPr>
            <a:lvl5pPr algn="l" rtl="0" eaLnBrk="1" fontAlgn="base" hangingPunct="1">
              <a:spcBef>
                <a:spcPct val="0"/>
              </a:spcBef>
              <a:spcAft>
                <a:spcPct val="0"/>
              </a:spcAft>
              <a:defRPr sz="4400" b="1">
                <a:solidFill>
                  <a:srgbClr val="FFFFFF"/>
                </a:solidFill>
                <a:latin typeface="Arial" charset="0"/>
              </a:defRPr>
            </a:lvl5pPr>
            <a:lvl6pPr marL="457200" algn="l" rtl="0" eaLnBrk="1" fontAlgn="base" hangingPunct="1">
              <a:spcBef>
                <a:spcPct val="0"/>
              </a:spcBef>
              <a:spcAft>
                <a:spcPct val="0"/>
              </a:spcAft>
              <a:defRPr sz="4400" b="1">
                <a:solidFill>
                  <a:srgbClr val="FFFFFF"/>
                </a:solidFill>
                <a:latin typeface="Arial" charset="0"/>
              </a:defRPr>
            </a:lvl6pPr>
            <a:lvl7pPr marL="914400" algn="l" rtl="0" eaLnBrk="1" fontAlgn="base" hangingPunct="1">
              <a:spcBef>
                <a:spcPct val="0"/>
              </a:spcBef>
              <a:spcAft>
                <a:spcPct val="0"/>
              </a:spcAft>
              <a:defRPr sz="4400" b="1">
                <a:solidFill>
                  <a:srgbClr val="FFFFFF"/>
                </a:solidFill>
                <a:latin typeface="Arial" charset="0"/>
              </a:defRPr>
            </a:lvl7pPr>
            <a:lvl8pPr marL="1371600" algn="l" rtl="0" eaLnBrk="1" fontAlgn="base" hangingPunct="1">
              <a:spcBef>
                <a:spcPct val="0"/>
              </a:spcBef>
              <a:spcAft>
                <a:spcPct val="0"/>
              </a:spcAft>
              <a:defRPr sz="4400" b="1">
                <a:solidFill>
                  <a:srgbClr val="FFFFFF"/>
                </a:solidFill>
                <a:latin typeface="Arial" charset="0"/>
              </a:defRPr>
            </a:lvl8pPr>
            <a:lvl9pPr marL="1828800" algn="l" rtl="0" eaLnBrk="1" fontAlgn="base" hangingPunct="1">
              <a:spcBef>
                <a:spcPct val="0"/>
              </a:spcBef>
              <a:spcAft>
                <a:spcPct val="0"/>
              </a:spcAft>
              <a:defRPr sz="4400" b="1">
                <a:solidFill>
                  <a:srgbClr val="FFFFFF"/>
                </a:solidFill>
                <a:latin typeface="Arial" charset="0"/>
              </a:defRPr>
            </a:lvl9pPr>
          </a:lstStyle>
          <a:p>
            <a:pPr algn="ctr"/>
            <a:r>
              <a:rPr lang="en-US" sz="2800" cap="none" dirty="0" err="1">
                <a:latin typeface="Times New Roman" panose="02020603050405020304" pitchFamily="18" charset="0"/>
                <a:cs typeface="Times New Roman" panose="02020603050405020304" pitchFamily="18" charset="0"/>
              </a:rPr>
              <a:t>Cơ</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sở</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lý</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thuyết</a:t>
            </a:r>
            <a:endParaRPr lang="en-US" sz="2800"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4890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1000"/>
                                        <p:tgtEl>
                                          <p:spTgt spid="7">
                                            <p:txEl>
                                              <p:pRg st="1" end="1"/>
                                            </p:txEl>
                                          </p:spTgt>
                                        </p:tgtEl>
                                      </p:cBhvr>
                                    </p:animEffect>
                                    <p:anim calcmode="lin" valueType="num">
                                      <p:cBhvr>
                                        <p:cTn id="13"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gray">
          <a:xfrm>
            <a:off x="762000" y="1066800"/>
            <a:ext cx="105918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rgbClr val="000000"/>
                </a:solidFill>
                <a:latin typeface="+mn-lt"/>
                <a:ea typeface="+mn-ea"/>
                <a:cs typeface="+mn-cs"/>
              </a:defRPr>
            </a:lvl1pPr>
            <a:lvl2pPr marL="742950" indent="-285750" algn="l" rtl="0" eaLnBrk="1" fontAlgn="base" hangingPunct="1">
              <a:spcBef>
                <a:spcPct val="20000"/>
              </a:spcBef>
              <a:spcAft>
                <a:spcPct val="0"/>
              </a:spcAft>
              <a:buChar char="–"/>
              <a:defRPr sz="2800">
                <a:solidFill>
                  <a:srgbClr val="000000"/>
                </a:solidFill>
                <a:latin typeface="+mn-lt"/>
              </a:defRPr>
            </a:lvl2pPr>
            <a:lvl3pPr marL="1143000" indent="-228600" algn="l" rtl="0" eaLnBrk="1" fontAlgn="base" hangingPunct="1">
              <a:spcBef>
                <a:spcPct val="20000"/>
              </a:spcBef>
              <a:spcAft>
                <a:spcPct val="0"/>
              </a:spcAft>
              <a:buChar char="•"/>
              <a:defRPr sz="2400">
                <a:solidFill>
                  <a:srgbClr val="000000"/>
                </a:solidFill>
                <a:latin typeface="+mn-lt"/>
              </a:defRPr>
            </a:lvl3pPr>
            <a:lvl4pPr marL="1600200" indent="-228600" algn="l" rtl="0" eaLnBrk="1" fontAlgn="base" hangingPunct="1">
              <a:spcBef>
                <a:spcPct val="20000"/>
              </a:spcBef>
              <a:spcAft>
                <a:spcPct val="0"/>
              </a:spcAft>
              <a:buChar char="–"/>
              <a:defRPr sz="2000">
                <a:solidFill>
                  <a:srgbClr val="000000"/>
                </a:solidFill>
                <a:latin typeface="+mn-lt"/>
              </a:defRPr>
            </a:lvl4pPr>
            <a:lvl5pPr marL="2057400" indent="-228600" algn="l" rtl="0" eaLnBrk="1" fontAlgn="base" hangingPunct="1">
              <a:spcBef>
                <a:spcPct val="20000"/>
              </a:spcBef>
              <a:spcAft>
                <a:spcPct val="0"/>
              </a:spcAft>
              <a:buChar char="»"/>
              <a:defRPr sz="2000">
                <a:solidFill>
                  <a:srgbClr val="000000"/>
                </a:solidFill>
                <a:latin typeface="+mn-lt"/>
              </a:defRPr>
            </a:lvl5pPr>
            <a:lvl6pPr marL="2514600" indent="-228600" algn="l" rtl="0" eaLnBrk="1" fontAlgn="base" hangingPunct="1">
              <a:spcBef>
                <a:spcPct val="20000"/>
              </a:spcBef>
              <a:spcAft>
                <a:spcPct val="0"/>
              </a:spcAft>
              <a:buChar char="»"/>
              <a:defRPr sz="2000">
                <a:solidFill>
                  <a:srgbClr val="000000"/>
                </a:solidFill>
                <a:latin typeface="+mn-lt"/>
              </a:defRPr>
            </a:lvl6pPr>
            <a:lvl7pPr marL="2971800" indent="-228600" algn="l" rtl="0" eaLnBrk="1" fontAlgn="base" hangingPunct="1">
              <a:spcBef>
                <a:spcPct val="20000"/>
              </a:spcBef>
              <a:spcAft>
                <a:spcPct val="0"/>
              </a:spcAft>
              <a:buChar char="»"/>
              <a:defRPr sz="2000">
                <a:solidFill>
                  <a:srgbClr val="000000"/>
                </a:solidFill>
                <a:latin typeface="+mn-lt"/>
              </a:defRPr>
            </a:lvl7pPr>
            <a:lvl8pPr marL="3429000" indent="-228600" algn="l" rtl="0" eaLnBrk="1" fontAlgn="base" hangingPunct="1">
              <a:spcBef>
                <a:spcPct val="20000"/>
              </a:spcBef>
              <a:spcAft>
                <a:spcPct val="0"/>
              </a:spcAft>
              <a:buChar char="»"/>
              <a:defRPr sz="2000">
                <a:solidFill>
                  <a:srgbClr val="000000"/>
                </a:solidFill>
                <a:latin typeface="+mn-lt"/>
              </a:defRPr>
            </a:lvl8pPr>
            <a:lvl9pPr marL="3886200" indent="-228600" algn="l" rtl="0" eaLnBrk="1" fontAlgn="base" hangingPunct="1">
              <a:spcBef>
                <a:spcPct val="20000"/>
              </a:spcBef>
              <a:spcAft>
                <a:spcPct val="0"/>
              </a:spcAft>
              <a:buChar char="»"/>
              <a:defRPr sz="2000">
                <a:solidFill>
                  <a:srgbClr val="000000"/>
                </a:solidFill>
                <a:latin typeface="+mn-lt"/>
              </a:defRPr>
            </a:lvl9pPr>
          </a:lstStyle>
          <a:p>
            <a:pPr marL="630237" lvl="1" indent="-514350" algn="just">
              <a:lnSpc>
                <a:spcPct val="130000"/>
              </a:lnSpc>
              <a:spcBef>
                <a:spcPts val="0"/>
              </a:spcBef>
              <a:spcAft>
                <a:spcPts val="600"/>
              </a:spcAft>
              <a:buClr>
                <a:schemeClr val="accent6"/>
              </a:buClr>
              <a:buFont typeface="+mj-lt"/>
              <a:buAutoNum type="arabicPeriod" startAt="3"/>
              <a:defRPr/>
            </a:pPr>
            <a:r>
              <a:rPr lang="en-US" sz="2400" b="1" dirty="0" err="1">
                <a:latin typeface="Times New Roman" panose="02020603050405020304" pitchFamily="18" charset="0"/>
                <a:cs typeface="Times New Roman" panose="02020603050405020304" pitchFamily="18" charset="0"/>
              </a:rPr>
              <a:t>Cấu</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trúc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dữ</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liệu</a:t>
            </a:r>
            <a:endParaRPr lang="en-US" sz="2400" b="1" dirty="0">
              <a:latin typeface="Times New Roman" panose="02020603050405020304" pitchFamily="18" charset="0"/>
              <a:cs typeface="Times New Roman" panose="02020603050405020304" pitchFamily="18" charset="0"/>
            </a:endParaRPr>
          </a:p>
          <a:p>
            <a:pPr marL="401637" lvl="1" algn="just">
              <a:lnSpc>
                <a:spcPct val="130000"/>
              </a:lnSpc>
              <a:spcBef>
                <a:spcPts val="0"/>
              </a:spcBef>
              <a:spcAft>
                <a:spcPts val="600"/>
              </a:spcAft>
              <a:buClr>
                <a:schemeClr val="accent6"/>
              </a:buClr>
              <a:buFontTx/>
              <a:buChar char="-"/>
              <a:defRPr/>
            </a:pPr>
            <a:r>
              <a:rPr lang="vi-VN" sz="2400" dirty="0">
                <a:latin typeface="Times New Roman" panose="02020603050405020304" pitchFamily="18" charset="0"/>
                <a:cs typeface="Times New Roman" panose="02020603050405020304" pitchFamily="18" charset="0"/>
              </a:rPr>
              <a:t>Hệ thống sử dụng mảng động làm cấu trúc dữ liệu chính để thao tác với dữ liệu trong các </a:t>
            </a:r>
            <a:r>
              <a:rPr lang="vi-VN" sz="2400" dirty="0" err="1">
                <a:latin typeface="Times New Roman" panose="02020603050405020304" pitchFamily="18" charset="0"/>
                <a:cs typeface="Times New Roman" panose="02020603050405020304" pitchFamily="18" charset="0"/>
              </a:rPr>
              <a:t>file</a:t>
            </a:r>
            <a:r>
              <a:rPr lang="vi-VN" sz="2400" dirty="0">
                <a:latin typeface="Times New Roman" panose="02020603050405020304" pitchFamily="18" charset="0"/>
                <a:cs typeface="Times New Roman" panose="02020603050405020304" pitchFamily="18" charset="0"/>
              </a:rPr>
              <a:t> </a:t>
            </a:r>
            <a:r>
              <a:rPr lang="vi-VN" sz="2400" dirty="0" err="1">
                <a:latin typeface="Times New Roman" panose="02020603050405020304" pitchFamily="18" charset="0"/>
                <a:cs typeface="Times New Roman" panose="02020603050405020304" pitchFamily="18" charset="0"/>
              </a:rPr>
              <a:t>text</a:t>
            </a:r>
            <a:r>
              <a:rPr lang="vi-VN" sz="2400" dirty="0">
                <a:latin typeface="Times New Roman" panose="02020603050405020304" pitchFamily="18" charset="0"/>
                <a:cs typeface="Times New Roman" panose="02020603050405020304" pitchFamily="18" charset="0"/>
              </a:rPr>
              <a:t> (.</a:t>
            </a:r>
            <a:r>
              <a:rPr lang="vi-VN" sz="2400" dirty="0" err="1">
                <a:latin typeface="Times New Roman" panose="02020603050405020304" pitchFamily="18" charset="0"/>
                <a:cs typeface="Times New Roman" panose="02020603050405020304" pitchFamily="18" charset="0"/>
              </a:rPr>
              <a:t>txt</a:t>
            </a:r>
            <a:r>
              <a:rPr lang="vi-VN" sz="2400" dirty="0">
                <a:latin typeface="Times New Roman" panose="02020603050405020304" pitchFamily="18" charset="0"/>
                <a:cs typeface="Times New Roman" panose="02020603050405020304" pitchFamily="18" charset="0"/>
              </a:rPr>
              <a:t>) và đưa dữ liệu vào mảng. Ngoài ra, còn sử dụng các cấu trúc dữ liệu khác để hỗ trợ một vài tính năng như: </a:t>
            </a:r>
            <a:r>
              <a:rPr lang="vi-VN" sz="2400" dirty="0" err="1">
                <a:latin typeface="Times New Roman" panose="02020603050405020304" pitchFamily="18" charset="0"/>
                <a:cs typeface="Times New Roman" panose="02020603050405020304" pitchFamily="18" charset="0"/>
              </a:rPr>
              <a:t>map</a:t>
            </a:r>
            <a:r>
              <a:rPr lang="vi-VN" sz="2400" dirty="0">
                <a:latin typeface="Times New Roman" panose="02020603050405020304" pitchFamily="18" charset="0"/>
                <a:cs typeface="Times New Roman" panose="02020603050405020304" pitchFamily="18" charset="0"/>
              </a:rPr>
              <a:t>, </a:t>
            </a:r>
            <a:r>
              <a:rPr lang="vi-VN" sz="2400" dirty="0" err="1">
                <a:latin typeface="Times New Roman" panose="02020603050405020304" pitchFamily="18" charset="0"/>
                <a:cs typeface="Times New Roman" panose="02020603050405020304" pitchFamily="18" charset="0"/>
              </a:rPr>
              <a:t>vector</a:t>
            </a:r>
            <a:r>
              <a:rPr lang="vi-VN" sz="2400" dirty="0">
                <a:latin typeface="Times New Roman" panose="02020603050405020304" pitchFamily="18" charset="0"/>
                <a:cs typeface="Times New Roman" panose="02020603050405020304" pitchFamily="18" charset="0"/>
              </a:rPr>
              <a:t>, </a:t>
            </a:r>
            <a:r>
              <a:rPr lang="vi-VN" sz="2400" dirty="0" err="1">
                <a:latin typeface="Times New Roman" panose="02020603050405020304" pitchFamily="18" charset="0"/>
                <a:cs typeface="Times New Roman" panose="02020603050405020304" pitchFamily="18" charset="0"/>
              </a:rPr>
              <a:t>pair</a:t>
            </a:r>
            <a:r>
              <a:rPr lang="vi-VN" sz="2400" dirty="0">
                <a:latin typeface="Times New Roman" panose="02020603050405020304" pitchFamily="18" charset="0"/>
                <a:cs typeface="Times New Roman" panose="02020603050405020304" pitchFamily="18" charset="0"/>
              </a:rPr>
              <a:t>.</a:t>
            </a:r>
          </a:p>
          <a:p>
            <a:pPr marL="115887" lvl="1" indent="0" algn="just">
              <a:lnSpc>
                <a:spcPct val="130000"/>
              </a:lnSpc>
              <a:spcBef>
                <a:spcPts val="0"/>
              </a:spcBef>
              <a:spcAft>
                <a:spcPts val="600"/>
              </a:spcAft>
              <a:buClr>
                <a:schemeClr val="accent6"/>
              </a:buClr>
              <a:buNone/>
              <a:defRPr/>
            </a:pPr>
            <a:endParaRPr lang="vi-VN" sz="1600" dirty="0">
              <a:latin typeface="Times New Roman" panose="02020603050405020304" pitchFamily="18" charset="0"/>
              <a:cs typeface="Times New Roman" panose="02020603050405020304" pitchFamily="18" charset="0"/>
            </a:endParaRPr>
          </a:p>
        </p:txBody>
      </p:sp>
      <p:sp>
        <p:nvSpPr>
          <p:cNvPr id="6" name="Rectangle 2"/>
          <p:cNvSpPr txBox="1">
            <a:spLocks noChangeArrowheads="1"/>
          </p:cNvSpPr>
          <p:nvPr/>
        </p:nvSpPr>
        <p:spPr>
          <a:xfrm>
            <a:off x="1676400" y="228600"/>
            <a:ext cx="6781800" cy="685800"/>
          </a:xfrm>
          <a:prstGeom prst="rect">
            <a:avLst/>
          </a:prstGeom>
        </p:spPr>
        <p:txBody>
          <a:bodyPr anchor="ctr" anchorCtr="0"/>
          <a:lstStyle>
            <a:lvl1pPr algn="l" rtl="0" eaLnBrk="1" fontAlgn="base" hangingPunct="1">
              <a:spcBef>
                <a:spcPct val="0"/>
              </a:spcBef>
              <a:spcAft>
                <a:spcPct val="0"/>
              </a:spcAft>
              <a:defRPr sz="4000" b="1" cap="all">
                <a:solidFill>
                  <a:srgbClr val="FFFFFF"/>
                </a:solidFill>
                <a:latin typeface="+mj-lt"/>
                <a:ea typeface="+mj-ea"/>
                <a:cs typeface="+mj-cs"/>
              </a:defRPr>
            </a:lvl1pPr>
            <a:lvl2pPr algn="l" rtl="0" eaLnBrk="1" fontAlgn="base" hangingPunct="1">
              <a:spcBef>
                <a:spcPct val="0"/>
              </a:spcBef>
              <a:spcAft>
                <a:spcPct val="0"/>
              </a:spcAft>
              <a:defRPr sz="4400" b="1">
                <a:solidFill>
                  <a:srgbClr val="FFFFFF"/>
                </a:solidFill>
                <a:latin typeface="Arial" charset="0"/>
              </a:defRPr>
            </a:lvl2pPr>
            <a:lvl3pPr algn="l" rtl="0" eaLnBrk="1" fontAlgn="base" hangingPunct="1">
              <a:spcBef>
                <a:spcPct val="0"/>
              </a:spcBef>
              <a:spcAft>
                <a:spcPct val="0"/>
              </a:spcAft>
              <a:defRPr sz="4400" b="1">
                <a:solidFill>
                  <a:srgbClr val="FFFFFF"/>
                </a:solidFill>
                <a:latin typeface="Arial" charset="0"/>
              </a:defRPr>
            </a:lvl3pPr>
            <a:lvl4pPr algn="l" rtl="0" eaLnBrk="1" fontAlgn="base" hangingPunct="1">
              <a:spcBef>
                <a:spcPct val="0"/>
              </a:spcBef>
              <a:spcAft>
                <a:spcPct val="0"/>
              </a:spcAft>
              <a:defRPr sz="4400" b="1">
                <a:solidFill>
                  <a:srgbClr val="FFFFFF"/>
                </a:solidFill>
                <a:latin typeface="Arial" charset="0"/>
              </a:defRPr>
            </a:lvl4pPr>
            <a:lvl5pPr algn="l" rtl="0" eaLnBrk="1" fontAlgn="base" hangingPunct="1">
              <a:spcBef>
                <a:spcPct val="0"/>
              </a:spcBef>
              <a:spcAft>
                <a:spcPct val="0"/>
              </a:spcAft>
              <a:defRPr sz="4400" b="1">
                <a:solidFill>
                  <a:srgbClr val="FFFFFF"/>
                </a:solidFill>
                <a:latin typeface="Arial" charset="0"/>
              </a:defRPr>
            </a:lvl5pPr>
            <a:lvl6pPr marL="457200" algn="l" rtl="0" eaLnBrk="1" fontAlgn="base" hangingPunct="1">
              <a:spcBef>
                <a:spcPct val="0"/>
              </a:spcBef>
              <a:spcAft>
                <a:spcPct val="0"/>
              </a:spcAft>
              <a:defRPr sz="4400" b="1">
                <a:solidFill>
                  <a:srgbClr val="FFFFFF"/>
                </a:solidFill>
                <a:latin typeface="Arial" charset="0"/>
              </a:defRPr>
            </a:lvl6pPr>
            <a:lvl7pPr marL="914400" algn="l" rtl="0" eaLnBrk="1" fontAlgn="base" hangingPunct="1">
              <a:spcBef>
                <a:spcPct val="0"/>
              </a:spcBef>
              <a:spcAft>
                <a:spcPct val="0"/>
              </a:spcAft>
              <a:defRPr sz="4400" b="1">
                <a:solidFill>
                  <a:srgbClr val="FFFFFF"/>
                </a:solidFill>
                <a:latin typeface="Arial" charset="0"/>
              </a:defRPr>
            </a:lvl7pPr>
            <a:lvl8pPr marL="1371600" algn="l" rtl="0" eaLnBrk="1" fontAlgn="base" hangingPunct="1">
              <a:spcBef>
                <a:spcPct val="0"/>
              </a:spcBef>
              <a:spcAft>
                <a:spcPct val="0"/>
              </a:spcAft>
              <a:defRPr sz="4400" b="1">
                <a:solidFill>
                  <a:srgbClr val="FFFFFF"/>
                </a:solidFill>
                <a:latin typeface="Arial" charset="0"/>
              </a:defRPr>
            </a:lvl8pPr>
            <a:lvl9pPr marL="1828800" algn="l" rtl="0" eaLnBrk="1" fontAlgn="base" hangingPunct="1">
              <a:spcBef>
                <a:spcPct val="0"/>
              </a:spcBef>
              <a:spcAft>
                <a:spcPct val="0"/>
              </a:spcAft>
              <a:defRPr sz="4400" b="1">
                <a:solidFill>
                  <a:srgbClr val="FFFFFF"/>
                </a:solidFill>
                <a:latin typeface="Arial" charset="0"/>
              </a:defRPr>
            </a:lvl9pPr>
          </a:lstStyle>
          <a:p>
            <a:pPr algn="ctr"/>
            <a:r>
              <a:rPr lang="en-US" sz="2800" cap="none" dirty="0" err="1">
                <a:latin typeface="Times New Roman" panose="02020603050405020304" pitchFamily="18" charset="0"/>
                <a:cs typeface="Times New Roman" panose="02020603050405020304" pitchFamily="18" charset="0"/>
              </a:rPr>
              <a:t>Cơ</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sở</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lý</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thuyết</a:t>
            </a:r>
            <a:endParaRPr lang="en-US" sz="2800" cap="none"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249342E-8C0C-A529-654C-65AF3C4A1924}"/>
              </a:ext>
            </a:extLst>
          </p:cNvPr>
          <p:cNvPicPr>
            <a:picLocks noChangeAspect="1"/>
          </p:cNvPicPr>
          <p:nvPr/>
        </p:nvPicPr>
        <p:blipFill>
          <a:blip r:embed="rId2"/>
          <a:stretch>
            <a:fillRect/>
          </a:stretch>
        </p:blipFill>
        <p:spPr>
          <a:xfrm>
            <a:off x="838200" y="3319832"/>
            <a:ext cx="5648131" cy="1184682"/>
          </a:xfrm>
          <a:prstGeom prst="rect">
            <a:avLst/>
          </a:prstGeom>
        </p:spPr>
      </p:pic>
      <p:sp>
        <p:nvSpPr>
          <p:cNvPr id="8" name="TextBox 10">
            <a:extLst>
              <a:ext uri="{FF2B5EF4-FFF2-40B4-BE49-F238E27FC236}">
                <a16:creationId xmlns:a16="http://schemas.microsoft.com/office/drawing/2014/main" id="{C108E728-BEE9-55AE-4911-E1C3D8020270}"/>
              </a:ext>
            </a:extLst>
          </p:cNvPr>
          <p:cNvSpPr txBox="1">
            <a:spLocks noChangeArrowheads="1"/>
          </p:cNvSpPr>
          <p:nvPr/>
        </p:nvSpPr>
        <p:spPr bwMode="auto">
          <a:xfrm>
            <a:off x="1066800" y="4758087"/>
            <a:ext cx="4800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algn="ctr" eaLnBrk="0" fontAlgn="base" hangingPunct="0">
              <a:spcBef>
                <a:spcPct val="0"/>
              </a:spcBef>
              <a:spcAft>
                <a:spcPct val="0"/>
              </a:spcAft>
              <a:defRPr>
                <a:solidFill>
                  <a:schemeClr val="tx1"/>
                </a:solidFill>
                <a:latin typeface="Times New Roman" pitchFamily="18" charset="0"/>
              </a:defRPr>
            </a:lvl6pPr>
            <a:lvl7pPr marL="2971800" indent="-228600" algn="ctr" eaLnBrk="0" fontAlgn="base" hangingPunct="0">
              <a:spcBef>
                <a:spcPct val="0"/>
              </a:spcBef>
              <a:spcAft>
                <a:spcPct val="0"/>
              </a:spcAft>
              <a:defRPr>
                <a:solidFill>
                  <a:schemeClr val="tx1"/>
                </a:solidFill>
                <a:latin typeface="Times New Roman" pitchFamily="18" charset="0"/>
              </a:defRPr>
            </a:lvl7pPr>
            <a:lvl8pPr marL="3429000" indent="-228600" algn="ctr" eaLnBrk="0" fontAlgn="base" hangingPunct="0">
              <a:spcBef>
                <a:spcPct val="0"/>
              </a:spcBef>
              <a:spcAft>
                <a:spcPct val="0"/>
              </a:spcAft>
              <a:defRPr>
                <a:solidFill>
                  <a:schemeClr val="tx1"/>
                </a:solidFill>
                <a:latin typeface="Times New Roman" pitchFamily="18" charset="0"/>
              </a:defRPr>
            </a:lvl8pPr>
            <a:lvl9pPr marL="3886200" indent="-228600" algn="ctr" eaLnBrk="0" fontAlgn="base" hangingPunct="0">
              <a:spcBef>
                <a:spcPct val="0"/>
              </a:spcBef>
              <a:spcAft>
                <a:spcPct val="0"/>
              </a:spcAft>
              <a:defRPr>
                <a:solidFill>
                  <a:schemeClr val="tx1"/>
                </a:solidFill>
                <a:latin typeface="Times New Roman" pitchFamily="18" charset="0"/>
              </a:defRPr>
            </a:lvl9pPr>
          </a:lstStyle>
          <a:p>
            <a:pPr algn="ctr" eaLnBrk="1" hangingPunct="1"/>
            <a:r>
              <a:rPr lang="en-US" sz="1600" b="1" dirty="0" err="1">
                <a:solidFill>
                  <a:srgbClr val="000099"/>
                </a:solidFill>
                <a:cs typeface="Times New Roman" panose="02020603050405020304" pitchFamily="18" charset="0"/>
              </a:rPr>
              <a:t>Hình</a:t>
            </a:r>
            <a:r>
              <a:rPr lang="en-US" sz="1600" b="1" dirty="0">
                <a:solidFill>
                  <a:srgbClr val="000099"/>
                </a:solidFill>
                <a:cs typeface="Times New Roman" panose="02020603050405020304" pitchFamily="18" charset="0"/>
              </a:rPr>
              <a:t> </a:t>
            </a:r>
            <a:r>
              <a:rPr lang="vi-VN" sz="1600" b="1" dirty="0">
                <a:solidFill>
                  <a:srgbClr val="000099"/>
                </a:solidFill>
                <a:cs typeface="Times New Roman" panose="02020603050405020304" pitchFamily="18" charset="0"/>
              </a:rPr>
              <a:t>3.1. Sử dụng </a:t>
            </a:r>
            <a:r>
              <a:rPr lang="vi-VN" sz="1600" b="1" dirty="0" err="1">
                <a:solidFill>
                  <a:srgbClr val="000099"/>
                </a:solidFill>
                <a:cs typeface="Times New Roman" panose="02020603050405020304" pitchFamily="18" charset="0"/>
              </a:rPr>
              <a:t>map</a:t>
            </a:r>
            <a:r>
              <a:rPr lang="vi-VN" sz="1600" b="1" dirty="0">
                <a:solidFill>
                  <a:srgbClr val="000099"/>
                </a:solidFill>
                <a:cs typeface="Times New Roman" panose="02020603050405020304" pitchFamily="18" charset="0"/>
              </a:rPr>
              <a:t>, </a:t>
            </a:r>
            <a:r>
              <a:rPr lang="vi-VN" sz="1600" b="1" dirty="0" err="1">
                <a:solidFill>
                  <a:srgbClr val="000099"/>
                </a:solidFill>
                <a:cs typeface="Times New Roman" panose="02020603050405020304" pitchFamily="18" charset="0"/>
              </a:rPr>
              <a:t>vector</a:t>
            </a:r>
            <a:r>
              <a:rPr lang="vi-VN" sz="1600" b="1" dirty="0">
                <a:solidFill>
                  <a:srgbClr val="000099"/>
                </a:solidFill>
                <a:cs typeface="Times New Roman" panose="02020603050405020304" pitchFamily="18" charset="0"/>
              </a:rPr>
              <a:t>, </a:t>
            </a:r>
            <a:r>
              <a:rPr lang="vi-VN" sz="1600" b="1" dirty="0" err="1">
                <a:solidFill>
                  <a:srgbClr val="000099"/>
                </a:solidFill>
                <a:cs typeface="Times New Roman" panose="02020603050405020304" pitchFamily="18" charset="0"/>
              </a:rPr>
              <a:t>pair</a:t>
            </a:r>
            <a:r>
              <a:rPr lang="vi-VN" sz="1600" b="1" dirty="0">
                <a:solidFill>
                  <a:srgbClr val="000099"/>
                </a:solidFill>
                <a:cs typeface="Times New Roman" panose="02020603050405020304" pitchFamily="18" charset="0"/>
              </a:rPr>
              <a:t> để lấy ảnh tương ứng với ID sản phẩm.</a:t>
            </a:r>
            <a:endParaRPr lang="en-US" sz="1600" dirty="0">
              <a:solidFill>
                <a:srgbClr val="00B0F0"/>
              </a:solidFill>
              <a:cs typeface="Times New Roman" panose="02020603050405020304" pitchFamily="18" charset="0"/>
            </a:endParaRPr>
          </a:p>
          <a:p>
            <a:pPr algn="ctr" eaLnBrk="1" hangingPunct="1"/>
            <a:endParaRPr lang="vi-VN" sz="1600" b="1" dirty="0">
              <a:solidFill>
                <a:srgbClr val="000099"/>
              </a:solidFill>
              <a:latin typeface="+mn-lt"/>
            </a:endParaRPr>
          </a:p>
        </p:txBody>
      </p:sp>
      <p:pic>
        <p:nvPicPr>
          <p:cNvPr id="10" name="Picture 9">
            <a:extLst>
              <a:ext uri="{FF2B5EF4-FFF2-40B4-BE49-F238E27FC236}">
                <a16:creationId xmlns:a16="http://schemas.microsoft.com/office/drawing/2014/main" id="{691C5768-17F7-A8CD-390C-F146BFF9CE09}"/>
              </a:ext>
            </a:extLst>
          </p:cNvPr>
          <p:cNvPicPr>
            <a:picLocks noChangeAspect="1"/>
          </p:cNvPicPr>
          <p:nvPr/>
        </p:nvPicPr>
        <p:blipFill>
          <a:blip r:embed="rId3"/>
          <a:stretch>
            <a:fillRect/>
          </a:stretch>
        </p:blipFill>
        <p:spPr>
          <a:xfrm>
            <a:off x="7073996" y="3319832"/>
            <a:ext cx="4279804" cy="1185036"/>
          </a:xfrm>
          <a:prstGeom prst="rect">
            <a:avLst/>
          </a:prstGeom>
        </p:spPr>
      </p:pic>
      <p:sp>
        <p:nvSpPr>
          <p:cNvPr id="13" name="TextBox 10">
            <a:extLst>
              <a:ext uri="{FF2B5EF4-FFF2-40B4-BE49-F238E27FC236}">
                <a16:creationId xmlns:a16="http://schemas.microsoft.com/office/drawing/2014/main" id="{DCBB2B3D-AB29-F2C1-552D-A1181C8F3D91}"/>
              </a:ext>
            </a:extLst>
          </p:cNvPr>
          <p:cNvSpPr txBox="1">
            <a:spLocks noChangeArrowheads="1"/>
          </p:cNvSpPr>
          <p:nvPr/>
        </p:nvSpPr>
        <p:spPr bwMode="auto">
          <a:xfrm>
            <a:off x="7240981" y="4758087"/>
            <a:ext cx="38544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algn="ctr" eaLnBrk="0" fontAlgn="base" hangingPunct="0">
              <a:spcBef>
                <a:spcPct val="0"/>
              </a:spcBef>
              <a:spcAft>
                <a:spcPct val="0"/>
              </a:spcAft>
              <a:defRPr>
                <a:solidFill>
                  <a:schemeClr val="tx1"/>
                </a:solidFill>
                <a:latin typeface="Times New Roman" pitchFamily="18" charset="0"/>
              </a:defRPr>
            </a:lvl6pPr>
            <a:lvl7pPr marL="2971800" indent="-228600" algn="ctr" eaLnBrk="0" fontAlgn="base" hangingPunct="0">
              <a:spcBef>
                <a:spcPct val="0"/>
              </a:spcBef>
              <a:spcAft>
                <a:spcPct val="0"/>
              </a:spcAft>
              <a:defRPr>
                <a:solidFill>
                  <a:schemeClr val="tx1"/>
                </a:solidFill>
                <a:latin typeface="Times New Roman" pitchFamily="18" charset="0"/>
              </a:defRPr>
            </a:lvl7pPr>
            <a:lvl8pPr marL="3429000" indent="-228600" algn="ctr" eaLnBrk="0" fontAlgn="base" hangingPunct="0">
              <a:spcBef>
                <a:spcPct val="0"/>
              </a:spcBef>
              <a:spcAft>
                <a:spcPct val="0"/>
              </a:spcAft>
              <a:defRPr>
                <a:solidFill>
                  <a:schemeClr val="tx1"/>
                </a:solidFill>
                <a:latin typeface="Times New Roman" pitchFamily="18" charset="0"/>
              </a:defRPr>
            </a:lvl8pPr>
            <a:lvl9pPr marL="3886200" indent="-228600" algn="ctr" eaLnBrk="0" fontAlgn="base" hangingPunct="0">
              <a:spcBef>
                <a:spcPct val="0"/>
              </a:spcBef>
              <a:spcAft>
                <a:spcPct val="0"/>
              </a:spcAft>
              <a:defRPr>
                <a:solidFill>
                  <a:schemeClr val="tx1"/>
                </a:solidFill>
                <a:latin typeface="Times New Roman" pitchFamily="18" charset="0"/>
              </a:defRPr>
            </a:lvl9pPr>
          </a:lstStyle>
          <a:p>
            <a:pPr algn="ctr" eaLnBrk="1" hangingPunct="1"/>
            <a:r>
              <a:rPr lang="en-US" sz="1600" b="1" dirty="0" err="1">
                <a:solidFill>
                  <a:srgbClr val="000099"/>
                </a:solidFill>
                <a:cs typeface="Times New Roman" panose="02020603050405020304" pitchFamily="18" charset="0"/>
              </a:rPr>
              <a:t>Hình</a:t>
            </a:r>
            <a:r>
              <a:rPr lang="en-US" sz="1600" b="1" dirty="0">
                <a:solidFill>
                  <a:srgbClr val="000099"/>
                </a:solidFill>
                <a:cs typeface="Times New Roman" panose="02020603050405020304" pitchFamily="18" charset="0"/>
              </a:rPr>
              <a:t> </a:t>
            </a:r>
            <a:r>
              <a:rPr lang="vi-VN" sz="1600" b="1" dirty="0">
                <a:solidFill>
                  <a:srgbClr val="000099"/>
                </a:solidFill>
                <a:cs typeface="Times New Roman" panose="02020603050405020304" pitchFamily="18" charset="0"/>
              </a:rPr>
              <a:t>3.2. Sử dụng mảng động để tương tác với dữ liệu trong </a:t>
            </a:r>
            <a:r>
              <a:rPr lang="vi-VN" sz="1600" b="1" dirty="0" err="1">
                <a:solidFill>
                  <a:srgbClr val="000099"/>
                </a:solidFill>
                <a:cs typeface="Times New Roman" panose="02020603050405020304" pitchFamily="18" charset="0"/>
              </a:rPr>
              <a:t>file</a:t>
            </a:r>
            <a:r>
              <a:rPr lang="vi-VN" sz="1600" b="1" dirty="0">
                <a:solidFill>
                  <a:srgbClr val="000099"/>
                </a:solidFill>
                <a:cs typeface="Times New Roman" panose="02020603050405020304" pitchFamily="18" charset="0"/>
              </a:rPr>
              <a:t> </a:t>
            </a:r>
            <a:r>
              <a:rPr lang="vi-VN" sz="1600" b="1" dirty="0" err="1">
                <a:solidFill>
                  <a:srgbClr val="000099"/>
                </a:solidFill>
                <a:cs typeface="Times New Roman" panose="02020603050405020304" pitchFamily="18" charset="0"/>
              </a:rPr>
              <a:t>txt</a:t>
            </a:r>
            <a:endParaRPr lang="vi-VN" sz="1600" b="1" dirty="0">
              <a:solidFill>
                <a:srgbClr val="000099"/>
              </a:solidFill>
              <a:latin typeface="+mn-lt"/>
            </a:endParaRPr>
          </a:p>
        </p:txBody>
      </p:sp>
    </p:spTree>
    <p:extLst>
      <p:ext uri="{BB962C8B-B14F-4D97-AF65-F5344CB8AC3E}">
        <p14:creationId xmlns:p14="http://schemas.microsoft.com/office/powerpoint/2010/main" val="1666469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gray">
          <a:xfrm>
            <a:off x="800100" y="1143000"/>
            <a:ext cx="105918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rgbClr val="000000"/>
                </a:solidFill>
                <a:latin typeface="+mn-lt"/>
                <a:ea typeface="+mn-ea"/>
                <a:cs typeface="+mn-cs"/>
              </a:defRPr>
            </a:lvl1pPr>
            <a:lvl2pPr marL="742950" indent="-285750" algn="l" rtl="0" eaLnBrk="1" fontAlgn="base" hangingPunct="1">
              <a:spcBef>
                <a:spcPct val="20000"/>
              </a:spcBef>
              <a:spcAft>
                <a:spcPct val="0"/>
              </a:spcAft>
              <a:buChar char="–"/>
              <a:defRPr sz="2800">
                <a:solidFill>
                  <a:srgbClr val="000000"/>
                </a:solidFill>
                <a:latin typeface="+mn-lt"/>
              </a:defRPr>
            </a:lvl2pPr>
            <a:lvl3pPr marL="1143000" indent="-228600" algn="l" rtl="0" eaLnBrk="1" fontAlgn="base" hangingPunct="1">
              <a:spcBef>
                <a:spcPct val="20000"/>
              </a:spcBef>
              <a:spcAft>
                <a:spcPct val="0"/>
              </a:spcAft>
              <a:buChar char="•"/>
              <a:defRPr sz="2400">
                <a:solidFill>
                  <a:srgbClr val="000000"/>
                </a:solidFill>
                <a:latin typeface="+mn-lt"/>
              </a:defRPr>
            </a:lvl3pPr>
            <a:lvl4pPr marL="1600200" indent="-228600" algn="l" rtl="0" eaLnBrk="1" fontAlgn="base" hangingPunct="1">
              <a:spcBef>
                <a:spcPct val="20000"/>
              </a:spcBef>
              <a:spcAft>
                <a:spcPct val="0"/>
              </a:spcAft>
              <a:buChar char="–"/>
              <a:defRPr sz="2000">
                <a:solidFill>
                  <a:srgbClr val="000000"/>
                </a:solidFill>
                <a:latin typeface="+mn-lt"/>
              </a:defRPr>
            </a:lvl4pPr>
            <a:lvl5pPr marL="2057400" indent="-228600" algn="l" rtl="0" eaLnBrk="1" fontAlgn="base" hangingPunct="1">
              <a:spcBef>
                <a:spcPct val="20000"/>
              </a:spcBef>
              <a:spcAft>
                <a:spcPct val="0"/>
              </a:spcAft>
              <a:buChar char="»"/>
              <a:defRPr sz="2000">
                <a:solidFill>
                  <a:srgbClr val="000000"/>
                </a:solidFill>
                <a:latin typeface="+mn-lt"/>
              </a:defRPr>
            </a:lvl5pPr>
            <a:lvl6pPr marL="2514600" indent="-228600" algn="l" rtl="0" eaLnBrk="1" fontAlgn="base" hangingPunct="1">
              <a:spcBef>
                <a:spcPct val="20000"/>
              </a:spcBef>
              <a:spcAft>
                <a:spcPct val="0"/>
              </a:spcAft>
              <a:buChar char="»"/>
              <a:defRPr sz="2000">
                <a:solidFill>
                  <a:srgbClr val="000000"/>
                </a:solidFill>
                <a:latin typeface="+mn-lt"/>
              </a:defRPr>
            </a:lvl6pPr>
            <a:lvl7pPr marL="2971800" indent="-228600" algn="l" rtl="0" eaLnBrk="1" fontAlgn="base" hangingPunct="1">
              <a:spcBef>
                <a:spcPct val="20000"/>
              </a:spcBef>
              <a:spcAft>
                <a:spcPct val="0"/>
              </a:spcAft>
              <a:buChar char="»"/>
              <a:defRPr sz="2000">
                <a:solidFill>
                  <a:srgbClr val="000000"/>
                </a:solidFill>
                <a:latin typeface="+mn-lt"/>
              </a:defRPr>
            </a:lvl7pPr>
            <a:lvl8pPr marL="3429000" indent="-228600" algn="l" rtl="0" eaLnBrk="1" fontAlgn="base" hangingPunct="1">
              <a:spcBef>
                <a:spcPct val="20000"/>
              </a:spcBef>
              <a:spcAft>
                <a:spcPct val="0"/>
              </a:spcAft>
              <a:buChar char="»"/>
              <a:defRPr sz="2000">
                <a:solidFill>
                  <a:srgbClr val="000000"/>
                </a:solidFill>
                <a:latin typeface="+mn-lt"/>
              </a:defRPr>
            </a:lvl8pPr>
            <a:lvl9pPr marL="3886200" indent="-228600" algn="l" rtl="0" eaLnBrk="1" fontAlgn="base" hangingPunct="1">
              <a:spcBef>
                <a:spcPct val="20000"/>
              </a:spcBef>
              <a:spcAft>
                <a:spcPct val="0"/>
              </a:spcAft>
              <a:buChar char="»"/>
              <a:defRPr sz="2000">
                <a:solidFill>
                  <a:srgbClr val="000000"/>
                </a:solidFill>
                <a:latin typeface="+mn-lt"/>
              </a:defRPr>
            </a:lvl9pPr>
          </a:lstStyle>
          <a:p>
            <a:pPr marL="630237" lvl="1" indent="-514350" algn="just">
              <a:lnSpc>
                <a:spcPct val="130000"/>
              </a:lnSpc>
              <a:spcBef>
                <a:spcPts val="0"/>
              </a:spcBef>
              <a:spcAft>
                <a:spcPts val="600"/>
              </a:spcAft>
              <a:buClr>
                <a:schemeClr val="accent6"/>
              </a:buClr>
              <a:buFont typeface="+mj-lt"/>
              <a:buAutoNum type="arabicPeriod" startAt="4"/>
              <a:defRPr/>
            </a:pPr>
            <a:r>
              <a:rPr lang="en-US" sz="2400" b="1" dirty="0" err="1">
                <a:latin typeface="Times New Roman" panose="02020603050405020304" pitchFamily="18" charset="0"/>
                <a:cs typeface="Times New Roman" panose="02020603050405020304" pitchFamily="18" charset="0"/>
              </a:rPr>
              <a:t>Thuật</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toán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sắp</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xếp</a:t>
            </a:r>
            <a:endParaRPr lang="en-US" sz="2400" b="1" dirty="0">
              <a:latin typeface="Times New Roman" panose="02020603050405020304" pitchFamily="18" charset="0"/>
              <a:cs typeface="Times New Roman" panose="02020603050405020304" pitchFamily="18" charset="0"/>
            </a:endParaRPr>
          </a:p>
          <a:p>
            <a:pPr marL="115887" lvl="1" indent="0" algn="just">
              <a:lnSpc>
                <a:spcPct val="130000"/>
              </a:lnSpc>
              <a:spcBef>
                <a:spcPts val="0"/>
              </a:spcBef>
              <a:spcAft>
                <a:spcPts val="600"/>
              </a:spcAft>
              <a:buClr>
                <a:schemeClr val="accent6"/>
              </a:buClr>
              <a:buNone/>
              <a:defRPr/>
            </a:pPr>
            <a:r>
              <a:rPr lang="vi-VN" sz="2400" dirty="0">
                <a:latin typeface="Times New Roman" panose="02020603050405020304" pitchFamily="18" charset="0"/>
                <a:cs typeface="Times New Roman" panose="02020603050405020304" pitchFamily="18" charset="0"/>
              </a:rPr>
              <a:t>Hệ thống sử dụng thuật toán Quick Sort, một thuật toán sắp xếp hiệu quả và nhanh chóng. Thuật toán này được sử dụng để đảm bảo sắp xếp các phần tử, đồng thời tối ưu hóa sự cân bằng giữa độ phức tạp và hiệu suất xử lý. Quick Sort hoạt động dựa trên việc chia nhỏ dữ liệu và sắp xếp từng phần, giúp cải thiện tốc độ và hiệu quả so với nhiều thuật toán sắp xếp khác trong các trường hợp thông dụng.</a:t>
            </a:r>
            <a:endParaRPr lang="en-US" sz="2400" dirty="0">
              <a:latin typeface="Times New Roman" panose="02020603050405020304" pitchFamily="18" charset="0"/>
              <a:cs typeface="Times New Roman" panose="02020603050405020304" pitchFamily="18" charset="0"/>
            </a:endParaRPr>
          </a:p>
        </p:txBody>
      </p:sp>
      <p:sp>
        <p:nvSpPr>
          <p:cNvPr id="6" name="Rectangle 2"/>
          <p:cNvSpPr txBox="1">
            <a:spLocks noChangeArrowheads="1"/>
          </p:cNvSpPr>
          <p:nvPr/>
        </p:nvSpPr>
        <p:spPr>
          <a:xfrm>
            <a:off x="1676400" y="228600"/>
            <a:ext cx="6781800" cy="685800"/>
          </a:xfrm>
          <a:prstGeom prst="rect">
            <a:avLst/>
          </a:prstGeom>
        </p:spPr>
        <p:txBody>
          <a:bodyPr anchor="ctr" anchorCtr="0"/>
          <a:lstStyle>
            <a:lvl1pPr algn="l" rtl="0" eaLnBrk="1" fontAlgn="base" hangingPunct="1">
              <a:spcBef>
                <a:spcPct val="0"/>
              </a:spcBef>
              <a:spcAft>
                <a:spcPct val="0"/>
              </a:spcAft>
              <a:defRPr sz="4000" b="1" cap="all">
                <a:solidFill>
                  <a:srgbClr val="FFFFFF"/>
                </a:solidFill>
                <a:latin typeface="+mj-lt"/>
                <a:ea typeface="+mj-ea"/>
                <a:cs typeface="+mj-cs"/>
              </a:defRPr>
            </a:lvl1pPr>
            <a:lvl2pPr algn="l" rtl="0" eaLnBrk="1" fontAlgn="base" hangingPunct="1">
              <a:spcBef>
                <a:spcPct val="0"/>
              </a:spcBef>
              <a:spcAft>
                <a:spcPct val="0"/>
              </a:spcAft>
              <a:defRPr sz="4400" b="1">
                <a:solidFill>
                  <a:srgbClr val="FFFFFF"/>
                </a:solidFill>
                <a:latin typeface="Arial" charset="0"/>
              </a:defRPr>
            </a:lvl2pPr>
            <a:lvl3pPr algn="l" rtl="0" eaLnBrk="1" fontAlgn="base" hangingPunct="1">
              <a:spcBef>
                <a:spcPct val="0"/>
              </a:spcBef>
              <a:spcAft>
                <a:spcPct val="0"/>
              </a:spcAft>
              <a:defRPr sz="4400" b="1">
                <a:solidFill>
                  <a:srgbClr val="FFFFFF"/>
                </a:solidFill>
                <a:latin typeface="Arial" charset="0"/>
              </a:defRPr>
            </a:lvl3pPr>
            <a:lvl4pPr algn="l" rtl="0" eaLnBrk="1" fontAlgn="base" hangingPunct="1">
              <a:spcBef>
                <a:spcPct val="0"/>
              </a:spcBef>
              <a:spcAft>
                <a:spcPct val="0"/>
              </a:spcAft>
              <a:defRPr sz="4400" b="1">
                <a:solidFill>
                  <a:srgbClr val="FFFFFF"/>
                </a:solidFill>
                <a:latin typeface="Arial" charset="0"/>
              </a:defRPr>
            </a:lvl4pPr>
            <a:lvl5pPr algn="l" rtl="0" eaLnBrk="1" fontAlgn="base" hangingPunct="1">
              <a:spcBef>
                <a:spcPct val="0"/>
              </a:spcBef>
              <a:spcAft>
                <a:spcPct val="0"/>
              </a:spcAft>
              <a:defRPr sz="4400" b="1">
                <a:solidFill>
                  <a:srgbClr val="FFFFFF"/>
                </a:solidFill>
                <a:latin typeface="Arial" charset="0"/>
              </a:defRPr>
            </a:lvl5pPr>
            <a:lvl6pPr marL="457200" algn="l" rtl="0" eaLnBrk="1" fontAlgn="base" hangingPunct="1">
              <a:spcBef>
                <a:spcPct val="0"/>
              </a:spcBef>
              <a:spcAft>
                <a:spcPct val="0"/>
              </a:spcAft>
              <a:defRPr sz="4400" b="1">
                <a:solidFill>
                  <a:srgbClr val="FFFFFF"/>
                </a:solidFill>
                <a:latin typeface="Arial" charset="0"/>
              </a:defRPr>
            </a:lvl6pPr>
            <a:lvl7pPr marL="914400" algn="l" rtl="0" eaLnBrk="1" fontAlgn="base" hangingPunct="1">
              <a:spcBef>
                <a:spcPct val="0"/>
              </a:spcBef>
              <a:spcAft>
                <a:spcPct val="0"/>
              </a:spcAft>
              <a:defRPr sz="4400" b="1">
                <a:solidFill>
                  <a:srgbClr val="FFFFFF"/>
                </a:solidFill>
                <a:latin typeface="Arial" charset="0"/>
              </a:defRPr>
            </a:lvl7pPr>
            <a:lvl8pPr marL="1371600" algn="l" rtl="0" eaLnBrk="1" fontAlgn="base" hangingPunct="1">
              <a:spcBef>
                <a:spcPct val="0"/>
              </a:spcBef>
              <a:spcAft>
                <a:spcPct val="0"/>
              </a:spcAft>
              <a:defRPr sz="4400" b="1">
                <a:solidFill>
                  <a:srgbClr val="FFFFFF"/>
                </a:solidFill>
                <a:latin typeface="Arial" charset="0"/>
              </a:defRPr>
            </a:lvl8pPr>
            <a:lvl9pPr marL="1828800" algn="l" rtl="0" eaLnBrk="1" fontAlgn="base" hangingPunct="1">
              <a:spcBef>
                <a:spcPct val="0"/>
              </a:spcBef>
              <a:spcAft>
                <a:spcPct val="0"/>
              </a:spcAft>
              <a:defRPr sz="4400" b="1">
                <a:solidFill>
                  <a:srgbClr val="FFFFFF"/>
                </a:solidFill>
                <a:latin typeface="Arial" charset="0"/>
              </a:defRPr>
            </a:lvl9pPr>
          </a:lstStyle>
          <a:p>
            <a:pPr algn="ctr"/>
            <a:r>
              <a:rPr lang="en-US" sz="2800" cap="none" dirty="0" err="1">
                <a:latin typeface="Times New Roman" panose="02020603050405020304" pitchFamily="18" charset="0"/>
                <a:cs typeface="Times New Roman" panose="02020603050405020304" pitchFamily="18" charset="0"/>
              </a:rPr>
              <a:t>Cơ</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sở</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lý</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thuyết</a:t>
            </a:r>
            <a:endParaRPr lang="en-US" sz="2800"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6992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1000"/>
                                        <p:tgtEl>
                                          <p:spTgt spid="7">
                                            <p:txEl>
                                              <p:pRg st="1" end="1"/>
                                            </p:txEl>
                                          </p:spTgt>
                                        </p:tgtEl>
                                      </p:cBhvr>
                                    </p:animEffect>
                                    <p:anim calcmode="lin" valueType="num">
                                      <p:cBhvr>
                                        <p:cTn id="13"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gray">
          <a:xfrm>
            <a:off x="800100" y="1143000"/>
            <a:ext cx="105918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rgbClr val="000000"/>
                </a:solidFill>
                <a:latin typeface="+mn-lt"/>
                <a:ea typeface="+mn-ea"/>
                <a:cs typeface="+mn-cs"/>
              </a:defRPr>
            </a:lvl1pPr>
            <a:lvl2pPr marL="742950" indent="-285750" algn="l" rtl="0" eaLnBrk="1" fontAlgn="base" hangingPunct="1">
              <a:spcBef>
                <a:spcPct val="20000"/>
              </a:spcBef>
              <a:spcAft>
                <a:spcPct val="0"/>
              </a:spcAft>
              <a:buChar char="–"/>
              <a:defRPr sz="2800">
                <a:solidFill>
                  <a:srgbClr val="000000"/>
                </a:solidFill>
                <a:latin typeface="+mn-lt"/>
              </a:defRPr>
            </a:lvl2pPr>
            <a:lvl3pPr marL="1143000" indent="-228600" algn="l" rtl="0" eaLnBrk="1" fontAlgn="base" hangingPunct="1">
              <a:spcBef>
                <a:spcPct val="20000"/>
              </a:spcBef>
              <a:spcAft>
                <a:spcPct val="0"/>
              </a:spcAft>
              <a:buChar char="•"/>
              <a:defRPr sz="2400">
                <a:solidFill>
                  <a:srgbClr val="000000"/>
                </a:solidFill>
                <a:latin typeface="+mn-lt"/>
              </a:defRPr>
            </a:lvl3pPr>
            <a:lvl4pPr marL="1600200" indent="-228600" algn="l" rtl="0" eaLnBrk="1" fontAlgn="base" hangingPunct="1">
              <a:spcBef>
                <a:spcPct val="20000"/>
              </a:spcBef>
              <a:spcAft>
                <a:spcPct val="0"/>
              </a:spcAft>
              <a:buChar char="–"/>
              <a:defRPr sz="2000">
                <a:solidFill>
                  <a:srgbClr val="000000"/>
                </a:solidFill>
                <a:latin typeface="+mn-lt"/>
              </a:defRPr>
            </a:lvl4pPr>
            <a:lvl5pPr marL="2057400" indent="-228600" algn="l" rtl="0" eaLnBrk="1" fontAlgn="base" hangingPunct="1">
              <a:spcBef>
                <a:spcPct val="20000"/>
              </a:spcBef>
              <a:spcAft>
                <a:spcPct val="0"/>
              </a:spcAft>
              <a:buChar char="»"/>
              <a:defRPr sz="2000">
                <a:solidFill>
                  <a:srgbClr val="000000"/>
                </a:solidFill>
                <a:latin typeface="+mn-lt"/>
              </a:defRPr>
            </a:lvl5pPr>
            <a:lvl6pPr marL="2514600" indent="-228600" algn="l" rtl="0" eaLnBrk="1" fontAlgn="base" hangingPunct="1">
              <a:spcBef>
                <a:spcPct val="20000"/>
              </a:spcBef>
              <a:spcAft>
                <a:spcPct val="0"/>
              </a:spcAft>
              <a:buChar char="»"/>
              <a:defRPr sz="2000">
                <a:solidFill>
                  <a:srgbClr val="000000"/>
                </a:solidFill>
                <a:latin typeface="+mn-lt"/>
              </a:defRPr>
            </a:lvl6pPr>
            <a:lvl7pPr marL="2971800" indent="-228600" algn="l" rtl="0" eaLnBrk="1" fontAlgn="base" hangingPunct="1">
              <a:spcBef>
                <a:spcPct val="20000"/>
              </a:spcBef>
              <a:spcAft>
                <a:spcPct val="0"/>
              </a:spcAft>
              <a:buChar char="»"/>
              <a:defRPr sz="2000">
                <a:solidFill>
                  <a:srgbClr val="000000"/>
                </a:solidFill>
                <a:latin typeface="+mn-lt"/>
              </a:defRPr>
            </a:lvl7pPr>
            <a:lvl8pPr marL="3429000" indent="-228600" algn="l" rtl="0" eaLnBrk="1" fontAlgn="base" hangingPunct="1">
              <a:spcBef>
                <a:spcPct val="20000"/>
              </a:spcBef>
              <a:spcAft>
                <a:spcPct val="0"/>
              </a:spcAft>
              <a:buChar char="»"/>
              <a:defRPr sz="2000">
                <a:solidFill>
                  <a:srgbClr val="000000"/>
                </a:solidFill>
                <a:latin typeface="+mn-lt"/>
              </a:defRPr>
            </a:lvl8pPr>
            <a:lvl9pPr marL="3886200" indent="-228600" algn="l" rtl="0" eaLnBrk="1" fontAlgn="base" hangingPunct="1">
              <a:spcBef>
                <a:spcPct val="20000"/>
              </a:spcBef>
              <a:spcAft>
                <a:spcPct val="0"/>
              </a:spcAft>
              <a:buChar char="»"/>
              <a:defRPr sz="2000">
                <a:solidFill>
                  <a:srgbClr val="000000"/>
                </a:solidFill>
                <a:latin typeface="+mn-lt"/>
              </a:defRPr>
            </a:lvl9pPr>
          </a:lstStyle>
          <a:p>
            <a:pPr marL="630237" lvl="1" indent="-514350" algn="just">
              <a:lnSpc>
                <a:spcPct val="130000"/>
              </a:lnSpc>
              <a:spcBef>
                <a:spcPts val="0"/>
              </a:spcBef>
              <a:spcAft>
                <a:spcPts val="600"/>
              </a:spcAft>
              <a:buClr>
                <a:schemeClr val="accent6"/>
              </a:buClr>
              <a:buFont typeface="+mj-lt"/>
              <a:buAutoNum type="arabicPeriod" startAt="5"/>
              <a:defRPr/>
            </a:pPr>
            <a:r>
              <a:rPr lang="en-US" sz="2400" b="1" dirty="0" err="1">
                <a:latin typeface="Times New Roman" panose="02020603050405020304" pitchFamily="18" charset="0"/>
                <a:cs typeface="Times New Roman" panose="02020603050405020304" pitchFamily="18" charset="0"/>
              </a:rPr>
              <a:t>Thuật</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toán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tìm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kiếm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nhị</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phân</a:t>
            </a:r>
            <a:endParaRPr lang="en-US" sz="2400" b="1" dirty="0">
              <a:latin typeface="Times New Roman" panose="02020603050405020304" pitchFamily="18" charset="0"/>
              <a:cs typeface="Times New Roman" panose="02020603050405020304" pitchFamily="18" charset="0"/>
            </a:endParaRPr>
          </a:p>
          <a:p>
            <a:pPr marL="115887" lvl="1" indent="0" algn="just">
              <a:lnSpc>
                <a:spcPct val="130000"/>
              </a:lnSpc>
              <a:spcBef>
                <a:spcPts val="0"/>
              </a:spcBef>
              <a:spcAft>
                <a:spcPts val="600"/>
              </a:spcAft>
              <a:buClr>
                <a:schemeClr val="accent6"/>
              </a:buClr>
              <a:buNone/>
              <a:defRPr/>
            </a:pPr>
            <a:r>
              <a:rPr lang="vi-VN" sz="2400" dirty="0">
                <a:latin typeface="Times New Roman" panose="02020603050405020304" pitchFamily="18" charset="0"/>
                <a:cs typeface="Times New Roman" panose="02020603050405020304" pitchFamily="18" charset="0"/>
              </a:rPr>
              <a:t>Với các dữ liệu đã được sắp xếp, hệ thống áp dụng thuật toán Tìm kiếm nhị phân (Binary Search) để tối ưu hóa tốc độ tìm kiếm. Thuật toán này cho phép tìm kiếm nhanh chóng bằng cách liên tục chia đôi tệp dữ liệu, giúp tối ưu thời gian xử lý, đặc biệt hiệu quả khi làm việc với dữ liệu lớn và có cấu trúc</a:t>
            </a:r>
            <a:r>
              <a:rPr lang="en-US" sz="2400" dirty="0">
                <a:latin typeface="Times New Roman" panose="02020603050405020304" pitchFamily="18" charset="0"/>
                <a:cs typeface="Times New Roman" panose="02020603050405020304" pitchFamily="18" charset="0"/>
              </a:rPr>
              <a:t>.</a:t>
            </a:r>
            <a:endParaRPr lang="vi-VN" sz="2400" dirty="0">
              <a:latin typeface="Times New Roman" panose="02020603050405020304" pitchFamily="18" charset="0"/>
              <a:cs typeface="Times New Roman" panose="02020603050405020304" pitchFamily="18" charset="0"/>
            </a:endParaRPr>
          </a:p>
          <a:p>
            <a:pPr marL="0" indent="0">
              <a:buNone/>
            </a:pPr>
            <a:r>
              <a:rPr lang="vi-VN" sz="2400" dirty="0">
                <a:latin typeface="Times New Roman" panose="02020603050405020304" pitchFamily="18" charset="0"/>
                <a:cs typeface="Times New Roman" panose="02020603050405020304" pitchFamily="18" charset="0"/>
              </a:rPr>
              <a:t>.</a:t>
            </a:r>
          </a:p>
        </p:txBody>
      </p:sp>
      <p:sp>
        <p:nvSpPr>
          <p:cNvPr id="6" name="Rectangle 2"/>
          <p:cNvSpPr txBox="1">
            <a:spLocks noChangeArrowheads="1"/>
          </p:cNvSpPr>
          <p:nvPr/>
        </p:nvSpPr>
        <p:spPr>
          <a:xfrm>
            <a:off x="1676400" y="228600"/>
            <a:ext cx="6781800" cy="685800"/>
          </a:xfrm>
          <a:prstGeom prst="rect">
            <a:avLst/>
          </a:prstGeom>
        </p:spPr>
        <p:txBody>
          <a:bodyPr anchor="ctr" anchorCtr="0"/>
          <a:lstStyle>
            <a:lvl1pPr algn="l" rtl="0" eaLnBrk="1" fontAlgn="base" hangingPunct="1">
              <a:spcBef>
                <a:spcPct val="0"/>
              </a:spcBef>
              <a:spcAft>
                <a:spcPct val="0"/>
              </a:spcAft>
              <a:defRPr sz="4000" b="1" cap="all">
                <a:solidFill>
                  <a:srgbClr val="FFFFFF"/>
                </a:solidFill>
                <a:latin typeface="+mj-lt"/>
                <a:ea typeface="+mj-ea"/>
                <a:cs typeface="+mj-cs"/>
              </a:defRPr>
            </a:lvl1pPr>
            <a:lvl2pPr algn="l" rtl="0" eaLnBrk="1" fontAlgn="base" hangingPunct="1">
              <a:spcBef>
                <a:spcPct val="0"/>
              </a:spcBef>
              <a:spcAft>
                <a:spcPct val="0"/>
              </a:spcAft>
              <a:defRPr sz="4400" b="1">
                <a:solidFill>
                  <a:srgbClr val="FFFFFF"/>
                </a:solidFill>
                <a:latin typeface="Arial" charset="0"/>
              </a:defRPr>
            </a:lvl2pPr>
            <a:lvl3pPr algn="l" rtl="0" eaLnBrk="1" fontAlgn="base" hangingPunct="1">
              <a:spcBef>
                <a:spcPct val="0"/>
              </a:spcBef>
              <a:spcAft>
                <a:spcPct val="0"/>
              </a:spcAft>
              <a:defRPr sz="4400" b="1">
                <a:solidFill>
                  <a:srgbClr val="FFFFFF"/>
                </a:solidFill>
                <a:latin typeface="Arial" charset="0"/>
              </a:defRPr>
            </a:lvl3pPr>
            <a:lvl4pPr algn="l" rtl="0" eaLnBrk="1" fontAlgn="base" hangingPunct="1">
              <a:spcBef>
                <a:spcPct val="0"/>
              </a:spcBef>
              <a:spcAft>
                <a:spcPct val="0"/>
              </a:spcAft>
              <a:defRPr sz="4400" b="1">
                <a:solidFill>
                  <a:srgbClr val="FFFFFF"/>
                </a:solidFill>
                <a:latin typeface="Arial" charset="0"/>
              </a:defRPr>
            </a:lvl4pPr>
            <a:lvl5pPr algn="l" rtl="0" eaLnBrk="1" fontAlgn="base" hangingPunct="1">
              <a:spcBef>
                <a:spcPct val="0"/>
              </a:spcBef>
              <a:spcAft>
                <a:spcPct val="0"/>
              </a:spcAft>
              <a:defRPr sz="4400" b="1">
                <a:solidFill>
                  <a:srgbClr val="FFFFFF"/>
                </a:solidFill>
                <a:latin typeface="Arial" charset="0"/>
              </a:defRPr>
            </a:lvl5pPr>
            <a:lvl6pPr marL="457200" algn="l" rtl="0" eaLnBrk="1" fontAlgn="base" hangingPunct="1">
              <a:spcBef>
                <a:spcPct val="0"/>
              </a:spcBef>
              <a:spcAft>
                <a:spcPct val="0"/>
              </a:spcAft>
              <a:defRPr sz="4400" b="1">
                <a:solidFill>
                  <a:srgbClr val="FFFFFF"/>
                </a:solidFill>
                <a:latin typeface="Arial" charset="0"/>
              </a:defRPr>
            </a:lvl6pPr>
            <a:lvl7pPr marL="914400" algn="l" rtl="0" eaLnBrk="1" fontAlgn="base" hangingPunct="1">
              <a:spcBef>
                <a:spcPct val="0"/>
              </a:spcBef>
              <a:spcAft>
                <a:spcPct val="0"/>
              </a:spcAft>
              <a:defRPr sz="4400" b="1">
                <a:solidFill>
                  <a:srgbClr val="FFFFFF"/>
                </a:solidFill>
                <a:latin typeface="Arial" charset="0"/>
              </a:defRPr>
            </a:lvl7pPr>
            <a:lvl8pPr marL="1371600" algn="l" rtl="0" eaLnBrk="1" fontAlgn="base" hangingPunct="1">
              <a:spcBef>
                <a:spcPct val="0"/>
              </a:spcBef>
              <a:spcAft>
                <a:spcPct val="0"/>
              </a:spcAft>
              <a:defRPr sz="4400" b="1">
                <a:solidFill>
                  <a:srgbClr val="FFFFFF"/>
                </a:solidFill>
                <a:latin typeface="Arial" charset="0"/>
              </a:defRPr>
            </a:lvl8pPr>
            <a:lvl9pPr marL="1828800" algn="l" rtl="0" eaLnBrk="1" fontAlgn="base" hangingPunct="1">
              <a:spcBef>
                <a:spcPct val="0"/>
              </a:spcBef>
              <a:spcAft>
                <a:spcPct val="0"/>
              </a:spcAft>
              <a:defRPr sz="4400" b="1">
                <a:solidFill>
                  <a:srgbClr val="FFFFFF"/>
                </a:solidFill>
                <a:latin typeface="Arial" charset="0"/>
              </a:defRPr>
            </a:lvl9pPr>
          </a:lstStyle>
          <a:p>
            <a:pPr algn="ctr"/>
            <a:r>
              <a:rPr lang="en-US" sz="2800" cap="none" dirty="0" err="1">
                <a:latin typeface="Times New Roman" panose="02020603050405020304" pitchFamily="18" charset="0"/>
                <a:cs typeface="Times New Roman" panose="02020603050405020304" pitchFamily="18" charset="0"/>
              </a:rPr>
              <a:t>Cơ</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sở</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lý</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thuyết</a:t>
            </a:r>
            <a:endParaRPr lang="en-US" sz="2800"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4982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1000"/>
                                        <p:tgtEl>
                                          <p:spTgt spid="7">
                                            <p:txEl>
                                              <p:pRg st="1" end="1"/>
                                            </p:txEl>
                                          </p:spTgt>
                                        </p:tgtEl>
                                      </p:cBhvr>
                                    </p:animEffect>
                                    <p:anim calcmode="lin" valueType="num">
                                      <p:cBhvr>
                                        <p:cTn id="13"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gray">
          <a:xfrm>
            <a:off x="800100" y="1143000"/>
            <a:ext cx="105918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rgbClr val="000000"/>
                </a:solidFill>
                <a:latin typeface="+mn-lt"/>
                <a:ea typeface="+mn-ea"/>
                <a:cs typeface="+mn-cs"/>
              </a:defRPr>
            </a:lvl1pPr>
            <a:lvl2pPr marL="742950" indent="-285750" algn="l" rtl="0" eaLnBrk="1" fontAlgn="base" hangingPunct="1">
              <a:spcBef>
                <a:spcPct val="20000"/>
              </a:spcBef>
              <a:spcAft>
                <a:spcPct val="0"/>
              </a:spcAft>
              <a:buChar char="–"/>
              <a:defRPr sz="2800">
                <a:solidFill>
                  <a:srgbClr val="000000"/>
                </a:solidFill>
                <a:latin typeface="+mn-lt"/>
              </a:defRPr>
            </a:lvl2pPr>
            <a:lvl3pPr marL="1143000" indent="-228600" algn="l" rtl="0" eaLnBrk="1" fontAlgn="base" hangingPunct="1">
              <a:spcBef>
                <a:spcPct val="20000"/>
              </a:spcBef>
              <a:spcAft>
                <a:spcPct val="0"/>
              </a:spcAft>
              <a:buChar char="•"/>
              <a:defRPr sz="2400">
                <a:solidFill>
                  <a:srgbClr val="000000"/>
                </a:solidFill>
                <a:latin typeface="+mn-lt"/>
              </a:defRPr>
            </a:lvl3pPr>
            <a:lvl4pPr marL="1600200" indent="-228600" algn="l" rtl="0" eaLnBrk="1" fontAlgn="base" hangingPunct="1">
              <a:spcBef>
                <a:spcPct val="20000"/>
              </a:spcBef>
              <a:spcAft>
                <a:spcPct val="0"/>
              </a:spcAft>
              <a:buChar char="–"/>
              <a:defRPr sz="2000">
                <a:solidFill>
                  <a:srgbClr val="000000"/>
                </a:solidFill>
                <a:latin typeface="+mn-lt"/>
              </a:defRPr>
            </a:lvl4pPr>
            <a:lvl5pPr marL="2057400" indent="-228600" algn="l" rtl="0" eaLnBrk="1" fontAlgn="base" hangingPunct="1">
              <a:spcBef>
                <a:spcPct val="20000"/>
              </a:spcBef>
              <a:spcAft>
                <a:spcPct val="0"/>
              </a:spcAft>
              <a:buChar char="»"/>
              <a:defRPr sz="2000">
                <a:solidFill>
                  <a:srgbClr val="000000"/>
                </a:solidFill>
                <a:latin typeface="+mn-lt"/>
              </a:defRPr>
            </a:lvl5pPr>
            <a:lvl6pPr marL="2514600" indent="-228600" algn="l" rtl="0" eaLnBrk="1" fontAlgn="base" hangingPunct="1">
              <a:spcBef>
                <a:spcPct val="20000"/>
              </a:spcBef>
              <a:spcAft>
                <a:spcPct val="0"/>
              </a:spcAft>
              <a:buChar char="»"/>
              <a:defRPr sz="2000">
                <a:solidFill>
                  <a:srgbClr val="000000"/>
                </a:solidFill>
                <a:latin typeface="+mn-lt"/>
              </a:defRPr>
            </a:lvl6pPr>
            <a:lvl7pPr marL="2971800" indent="-228600" algn="l" rtl="0" eaLnBrk="1" fontAlgn="base" hangingPunct="1">
              <a:spcBef>
                <a:spcPct val="20000"/>
              </a:spcBef>
              <a:spcAft>
                <a:spcPct val="0"/>
              </a:spcAft>
              <a:buChar char="»"/>
              <a:defRPr sz="2000">
                <a:solidFill>
                  <a:srgbClr val="000000"/>
                </a:solidFill>
                <a:latin typeface="+mn-lt"/>
              </a:defRPr>
            </a:lvl7pPr>
            <a:lvl8pPr marL="3429000" indent="-228600" algn="l" rtl="0" eaLnBrk="1" fontAlgn="base" hangingPunct="1">
              <a:spcBef>
                <a:spcPct val="20000"/>
              </a:spcBef>
              <a:spcAft>
                <a:spcPct val="0"/>
              </a:spcAft>
              <a:buChar char="»"/>
              <a:defRPr sz="2000">
                <a:solidFill>
                  <a:srgbClr val="000000"/>
                </a:solidFill>
                <a:latin typeface="+mn-lt"/>
              </a:defRPr>
            </a:lvl8pPr>
            <a:lvl9pPr marL="3886200" indent="-228600" algn="l" rtl="0" eaLnBrk="1" fontAlgn="base" hangingPunct="1">
              <a:spcBef>
                <a:spcPct val="20000"/>
              </a:spcBef>
              <a:spcAft>
                <a:spcPct val="0"/>
              </a:spcAft>
              <a:buChar char="»"/>
              <a:defRPr sz="2000">
                <a:solidFill>
                  <a:srgbClr val="000000"/>
                </a:solidFill>
                <a:latin typeface="+mn-lt"/>
              </a:defRPr>
            </a:lvl9pPr>
          </a:lstStyle>
          <a:p>
            <a:pPr marL="630237" lvl="1" indent="-514350" algn="just">
              <a:lnSpc>
                <a:spcPct val="130000"/>
              </a:lnSpc>
              <a:spcBef>
                <a:spcPts val="0"/>
              </a:spcBef>
              <a:spcAft>
                <a:spcPts val="600"/>
              </a:spcAft>
              <a:buClr>
                <a:schemeClr val="accent6"/>
              </a:buClr>
              <a:buFont typeface="+mj-lt"/>
              <a:buAutoNum type="arabicPeriod" startAt="6"/>
              <a:defRPr/>
            </a:pPr>
            <a:r>
              <a:rPr lang="en-US" sz="2400" b="1" dirty="0" err="1">
                <a:latin typeface="Times New Roman" panose="02020603050405020304" pitchFamily="18" charset="0"/>
                <a:cs typeface="Times New Roman" panose="02020603050405020304" pitchFamily="18" charset="0"/>
              </a:rPr>
              <a:t>Thiết</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kế</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giao</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diện</a:t>
            </a:r>
            <a:endParaRPr lang="en-US" sz="2400" b="1" dirty="0">
              <a:latin typeface="Times New Roman" panose="02020603050405020304" pitchFamily="18" charset="0"/>
              <a:cs typeface="Times New Roman" panose="02020603050405020304" pitchFamily="18" charset="0"/>
            </a:endParaRPr>
          </a:p>
          <a:p>
            <a:pPr marL="115887" lvl="1" indent="0" algn="just">
              <a:lnSpc>
                <a:spcPct val="130000"/>
              </a:lnSpc>
              <a:spcBef>
                <a:spcPts val="0"/>
              </a:spcBef>
              <a:spcAft>
                <a:spcPts val="600"/>
              </a:spcAft>
              <a:buClr>
                <a:schemeClr val="accent6"/>
              </a:buClr>
              <a:buNone/>
              <a:defRPr/>
            </a:pPr>
            <a:r>
              <a:rPr lang="vi-VN" sz="2400" dirty="0">
                <a:latin typeface="Times New Roman" panose="02020603050405020304" pitchFamily="18" charset="0"/>
                <a:cs typeface="Times New Roman" panose="02020603050405020304" pitchFamily="18" charset="0"/>
              </a:rPr>
              <a:t>Giao diện người dùng được xây dựng bằng thư viện SFML, mang lại trải nghiệm trực quan, thân thiện. Các thành phần giao diện được thiết kế và triển khai thông qua các lớp (class), giúp tối ưu hóa cấu trúc mã và đảm bảo người dùng dễ dàng tương tác với hệ thống một cách đơn giản và hiệu quả.</a:t>
            </a:r>
            <a:endParaRPr lang="en-US" sz="2400" b="1" dirty="0">
              <a:latin typeface="Times New Roman" panose="02020603050405020304" pitchFamily="18" charset="0"/>
              <a:cs typeface="Times New Roman" panose="02020603050405020304" pitchFamily="18" charset="0"/>
            </a:endParaRPr>
          </a:p>
        </p:txBody>
      </p:sp>
      <p:sp>
        <p:nvSpPr>
          <p:cNvPr id="6" name="Rectangle 2"/>
          <p:cNvSpPr txBox="1">
            <a:spLocks noChangeArrowheads="1"/>
          </p:cNvSpPr>
          <p:nvPr/>
        </p:nvSpPr>
        <p:spPr>
          <a:xfrm>
            <a:off x="1676400" y="228600"/>
            <a:ext cx="6781800" cy="685800"/>
          </a:xfrm>
          <a:prstGeom prst="rect">
            <a:avLst/>
          </a:prstGeom>
        </p:spPr>
        <p:txBody>
          <a:bodyPr anchor="ctr" anchorCtr="0"/>
          <a:lstStyle>
            <a:lvl1pPr algn="l" rtl="0" eaLnBrk="1" fontAlgn="base" hangingPunct="1">
              <a:spcBef>
                <a:spcPct val="0"/>
              </a:spcBef>
              <a:spcAft>
                <a:spcPct val="0"/>
              </a:spcAft>
              <a:defRPr sz="4000" b="1" cap="all">
                <a:solidFill>
                  <a:srgbClr val="FFFFFF"/>
                </a:solidFill>
                <a:latin typeface="+mj-lt"/>
                <a:ea typeface="+mj-ea"/>
                <a:cs typeface="+mj-cs"/>
              </a:defRPr>
            </a:lvl1pPr>
            <a:lvl2pPr algn="l" rtl="0" eaLnBrk="1" fontAlgn="base" hangingPunct="1">
              <a:spcBef>
                <a:spcPct val="0"/>
              </a:spcBef>
              <a:spcAft>
                <a:spcPct val="0"/>
              </a:spcAft>
              <a:defRPr sz="4400" b="1">
                <a:solidFill>
                  <a:srgbClr val="FFFFFF"/>
                </a:solidFill>
                <a:latin typeface="Arial" charset="0"/>
              </a:defRPr>
            </a:lvl2pPr>
            <a:lvl3pPr algn="l" rtl="0" eaLnBrk="1" fontAlgn="base" hangingPunct="1">
              <a:spcBef>
                <a:spcPct val="0"/>
              </a:spcBef>
              <a:spcAft>
                <a:spcPct val="0"/>
              </a:spcAft>
              <a:defRPr sz="4400" b="1">
                <a:solidFill>
                  <a:srgbClr val="FFFFFF"/>
                </a:solidFill>
                <a:latin typeface="Arial" charset="0"/>
              </a:defRPr>
            </a:lvl3pPr>
            <a:lvl4pPr algn="l" rtl="0" eaLnBrk="1" fontAlgn="base" hangingPunct="1">
              <a:spcBef>
                <a:spcPct val="0"/>
              </a:spcBef>
              <a:spcAft>
                <a:spcPct val="0"/>
              </a:spcAft>
              <a:defRPr sz="4400" b="1">
                <a:solidFill>
                  <a:srgbClr val="FFFFFF"/>
                </a:solidFill>
                <a:latin typeface="Arial" charset="0"/>
              </a:defRPr>
            </a:lvl4pPr>
            <a:lvl5pPr algn="l" rtl="0" eaLnBrk="1" fontAlgn="base" hangingPunct="1">
              <a:spcBef>
                <a:spcPct val="0"/>
              </a:spcBef>
              <a:spcAft>
                <a:spcPct val="0"/>
              </a:spcAft>
              <a:defRPr sz="4400" b="1">
                <a:solidFill>
                  <a:srgbClr val="FFFFFF"/>
                </a:solidFill>
                <a:latin typeface="Arial" charset="0"/>
              </a:defRPr>
            </a:lvl5pPr>
            <a:lvl6pPr marL="457200" algn="l" rtl="0" eaLnBrk="1" fontAlgn="base" hangingPunct="1">
              <a:spcBef>
                <a:spcPct val="0"/>
              </a:spcBef>
              <a:spcAft>
                <a:spcPct val="0"/>
              </a:spcAft>
              <a:defRPr sz="4400" b="1">
                <a:solidFill>
                  <a:srgbClr val="FFFFFF"/>
                </a:solidFill>
                <a:latin typeface="Arial" charset="0"/>
              </a:defRPr>
            </a:lvl6pPr>
            <a:lvl7pPr marL="914400" algn="l" rtl="0" eaLnBrk="1" fontAlgn="base" hangingPunct="1">
              <a:spcBef>
                <a:spcPct val="0"/>
              </a:spcBef>
              <a:spcAft>
                <a:spcPct val="0"/>
              </a:spcAft>
              <a:defRPr sz="4400" b="1">
                <a:solidFill>
                  <a:srgbClr val="FFFFFF"/>
                </a:solidFill>
                <a:latin typeface="Arial" charset="0"/>
              </a:defRPr>
            </a:lvl7pPr>
            <a:lvl8pPr marL="1371600" algn="l" rtl="0" eaLnBrk="1" fontAlgn="base" hangingPunct="1">
              <a:spcBef>
                <a:spcPct val="0"/>
              </a:spcBef>
              <a:spcAft>
                <a:spcPct val="0"/>
              </a:spcAft>
              <a:defRPr sz="4400" b="1">
                <a:solidFill>
                  <a:srgbClr val="FFFFFF"/>
                </a:solidFill>
                <a:latin typeface="Arial" charset="0"/>
              </a:defRPr>
            </a:lvl8pPr>
            <a:lvl9pPr marL="1828800" algn="l" rtl="0" eaLnBrk="1" fontAlgn="base" hangingPunct="1">
              <a:spcBef>
                <a:spcPct val="0"/>
              </a:spcBef>
              <a:spcAft>
                <a:spcPct val="0"/>
              </a:spcAft>
              <a:defRPr sz="4400" b="1">
                <a:solidFill>
                  <a:srgbClr val="FFFFFF"/>
                </a:solidFill>
                <a:latin typeface="Arial" charset="0"/>
              </a:defRPr>
            </a:lvl9pPr>
          </a:lstStyle>
          <a:p>
            <a:pPr algn="ctr"/>
            <a:r>
              <a:rPr lang="en-US" sz="2800" cap="none" dirty="0" err="1">
                <a:latin typeface="Times New Roman" panose="02020603050405020304" pitchFamily="18" charset="0"/>
                <a:cs typeface="Times New Roman" panose="02020603050405020304" pitchFamily="18" charset="0"/>
              </a:rPr>
              <a:t>Cơ</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sở</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lý</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thuyết</a:t>
            </a:r>
            <a:endParaRPr lang="en-US" sz="2800"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5231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1000"/>
                                        <p:tgtEl>
                                          <p:spTgt spid="7">
                                            <p:txEl>
                                              <p:pRg st="1" end="1"/>
                                            </p:txEl>
                                          </p:spTgt>
                                        </p:tgtEl>
                                      </p:cBhvr>
                                    </p:animEffect>
                                    <p:anim calcmode="lin" valueType="num">
                                      <p:cBhvr>
                                        <p:cTn id="13"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a:xfrm>
            <a:off x="1676400" y="228600"/>
            <a:ext cx="6781800" cy="685800"/>
          </a:xfrm>
          <a:prstGeom prst="rect">
            <a:avLst/>
          </a:prstGeom>
        </p:spPr>
        <p:txBody>
          <a:bodyPr anchor="ctr" anchorCtr="0"/>
          <a:lstStyle>
            <a:lvl1pPr algn="l" rtl="0" eaLnBrk="1" fontAlgn="base" hangingPunct="1">
              <a:spcBef>
                <a:spcPct val="0"/>
              </a:spcBef>
              <a:spcAft>
                <a:spcPct val="0"/>
              </a:spcAft>
              <a:defRPr sz="4000" b="1" cap="all">
                <a:solidFill>
                  <a:srgbClr val="FFFFFF"/>
                </a:solidFill>
                <a:latin typeface="+mj-lt"/>
                <a:ea typeface="+mj-ea"/>
                <a:cs typeface="+mj-cs"/>
              </a:defRPr>
            </a:lvl1pPr>
            <a:lvl2pPr algn="l" rtl="0" eaLnBrk="1" fontAlgn="base" hangingPunct="1">
              <a:spcBef>
                <a:spcPct val="0"/>
              </a:spcBef>
              <a:spcAft>
                <a:spcPct val="0"/>
              </a:spcAft>
              <a:defRPr sz="4400" b="1">
                <a:solidFill>
                  <a:srgbClr val="FFFFFF"/>
                </a:solidFill>
                <a:latin typeface="Arial" charset="0"/>
              </a:defRPr>
            </a:lvl2pPr>
            <a:lvl3pPr algn="l" rtl="0" eaLnBrk="1" fontAlgn="base" hangingPunct="1">
              <a:spcBef>
                <a:spcPct val="0"/>
              </a:spcBef>
              <a:spcAft>
                <a:spcPct val="0"/>
              </a:spcAft>
              <a:defRPr sz="4400" b="1">
                <a:solidFill>
                  <a:srgbClr val="FFFFFF"/>
                </a:solidFill>
                <a:latin typeface="Arial" charset="0"/>
              </a:defRPr>
            </a:lvl3pPr>
            <a:lvl4pPr algn="l" rtl="0" eaLnBrk="1" fontAlgn="base" hangingPunct="1">
              <a:spcBef>
                <a:spcPct val="0"/>
              </a:spcBef>
              <a:spcAft>
                <a:spcPct val="0"/>
              </a:spcAft>
              <a:defRPr sz="4400" b="1">
                <a:solidFill>
                  <a:srgbClr val="FFFFFF"/>
                </a:solidFill>
                <a:latin typeface="Arial" charset="0"/>
              </a:defRPr>
            </a:lvl4pPr>
            <a:lvl5pPr algn="l" rtl="0" eaLnBrk="1" fontAlgn="base" hangingPunct="1">
              <a:spcBef>
                <a:spcPct val="0"/>
              </a:spcBef>
              <a:spcAft>
                <a:spcPct val="0"/>
              </a:spcAft>
              <a:defRPr sz="4400" b="1">
                <a:solidFill>
                  <a:srgbClr val="FFFFFF"/>
                </a:solidFill>
                <a:latin typeface="Arial" charset="0"/>
              </a:defRPr>
            </a:lvl5pPr>
            <a:lvl6pPr marL="457200" algn="l" rtl="0" eaLnBrk="1" fontAlgn="base" hangingPunct="1">
              <a:spcBef>
                <a:spcPct val="0"/>
              </a:spcBef>
              <a:spcAft>
                <a:spcPct val="0"/>
              </a:spcAft>
              <a:defRPr sz="4400" b="1">
                <a:solidFill>
                  <a:srgbClr val="FFFFFF"/>
                </a:solidFill>
                <a:latin typeface="Arial" charset="0"/>
              </a:defRPr>
            </a:lvl6pPr>
            <a:lvl7pPr marL="914400" algn="l" rtl="0" eaLnBrk="1" fontAlgn="base" hangingPunct="1">
              <a:spcBef>
                <a:spcPct val="0"/>
              </a:spcBef>
              <a:spcAft>
                <a:spcPct val="0"/>
              </a:spcAft>
              <a:defRPr sz="4400" b="1">
                <a:solidFill>
                  <a:srgbClr val="FFFFFF"/>
                </a:solidFill>
                <a:latin typeface="Arial" charset="0"/>
              </a:defRPr>
            </a:lvl7pPr>
            <a:lvl8pPr marL="1371600" algn="l" rtl="0" eaLnBrk="1" fontAlgn="base" hangingPunct="1">
              <a:spcBef>
                <a:spcPct val="0"/>
              </a:spcBef>
              <a:spcAft>
                <a:spcPct val="0"/>
              </a:spcAft>
              <a:defRPr sz="4400" b="1">
                <a:solidFill>
                  <a:srgbClr val="FFFFFF"/>
                </a:solidFill>
                <a:latin typeface="Arial" charset="0"/>
              </a:defRPr>
            </a:lvl8pPr>
            <a:lvl9pPr marL="1828800" algn="l" rtl="0" eaLnBrk="1" fontAlgn="base" hangingPunct="1">
              <a:spcBef>
                <a:spcPct val="0"/>
              </a:spcBef>
              <a:spcAft>
                <a:spcPct val="0"/>
              </a:spcAft>
              <a:defRPr sz="4400" b="1">
                <a:solidFill>
                  <a:srgbClr val="FFFFFF"/>
                </a:solidFill>
                <a:latin typeface="Arial" charset="0"/>
              </a:defRPr>
            </a:lvl9pPr>
          </a:lstStyle>
          <a:p>
            <a:pPr algn="ctr"/>
            <a:r>
              <a:rPr lang="en-US" sz="2800" dirty="0">
                <a:latin typeface="Times New Roman" panose="02020603050405020304" pitchFamily="18" charset="0"/>
                <a:cs typeface="Times New Roman" panose="02020603050405020304" pitchFamily="18" charset="0"/>
              </a:rPr>
              <a:t>NỘI DUNG</a:t>
            </a:r>
          </a:p>
        </p:txBody>
      </p:sp>
      <p:sp>
        <p:nvSpPr>
          <p:cNvPr id="5" name="AutoShape 47"/>
          <p:cNvSpPr>
            <a:spLocks noChangeArrowheads="1"/>
          </p:cNvSpPr>
          <p:nvPr/>
        </p:nvSpPr>
        <p:spPr bwMode="gray">
          <a:xfrm>
            <a:off x="2987676" y="1981200"/>
            <a:ext cx="6183313" cy="508000"/>
          </a:xfrm>
          <a:prstGeom prst="roundRect">
            <a:avLst>
              <a:gd name="adj" fmla="val 50000"/>
            </a:avLst>
          </a:prstGeom>
          <a:noFill/>
          <a:ln w="28575" algn="ctr">
            <a:solidFill>
              <a:schemeClr val="bg2"/>
            </a:solidFill>
            <a:round/>
            <a:headEnd/>
            <a:tailEnd/>
          </a:ln>
        </p:spPr>
        <p:txBody>
          <a:bodyPr wrap="none" anchor="ctr"/>
          <a:lstStyle/>
          <a:p>
            <a:pPr marL="342900" lvl="2" indent="-342900" eaLnBrk="0" hangingPunct="0"/>
            <a:r>
              <a:rPr lang="fr-FR" sz="2300" b="1" dirty="0">
                <a:solidFill>
                  <a:srgbClr val="006699"/>
                </a:solidFill>
                <a:latin typeface="Times New Roman" panose="02020603050405020304" pitchFamily="18" charset="0"/>
                <a:cs typeface="Times New Roman" panose="02020603050405020304" pitchFamily="18" charset="0"/>
              </a:rPr>
              <a:t>1. </a:t>
            </a:r>
            <a:r>
              <a:rPr lang="fr-FR" sz="2300" b="1" dirty="0" err="1">
                <a:solidFill>
                  <a:srgbClr val="006699"/>
                </a:solidFill>
                <a:latin typeface="Times New Roman" panose="02020603050405020304" pitchFamily="18" charset="0"/>
                <a:cs typeface="Times New Roman" panose="02020603050405020304" pitchFamily="18" charset="0"/>
              </a:rPr>
              <a:t>Tổng</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quan</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về</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đề</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tài</a:t>
            </a:r>
            <a:endParaRPr lang="en-US" sz="2300" b="1" dirty="0">
              <a:solidFill>
                <a:srgbClr val="006699"/>
              </a:solidFill>
              <a:latin typeface="Times New Roman" panose="02020603050405020304" pitchFamily="18" charset="0"/>
              <a:cs typeface="Times New Roman" panose="02020603050405020304" pitchFamily="18" charset="0"/>
            </a:endParaRPr>
          </a:p>
        </p:txBody>
      </p:sp>
      <p:sp>
        <p:nvSpPr>
          <p:cNvPr id="7" name="AutoShape 97"/>
          <p:cNvSpPr>
            <a:spLocks noChangeArrowheads="1"/>
          </p:cNvSpPr>
          <p:nvPr/>
        </p:nvSpPr>
        <p:spPr bwMode="gray">
          <a:xfrm>
            <a:off x="2987675" y="3268169"/>
            <a:ext cx="6183313" cy="508000"/>
          </a:xfrm>
          <a:prstGeom prst="roundRect">
            <a:avLst>
              <a:gd name="adj" fmla="val 50000"/>
            </a:avLst>
          </a:prstGeom>
          <a:solidFill>
            <a:srgbClr val="00B0CC"/>
          </a:solidFill>
          <a:ln w="28575" algn="ctr">
            <a:solidFill>
              <a:schemeClr val="bg2"/>
            </a:solidFill>
            <a:round/>
            <a:headEnd/>
            <a:tailEnd/>
          </a:ln>
        </p:spPr>
        <p:txBody>
          <a:bodyPr wrap="none" anchor="ctr"/>
          <a:lstStyle/>
          <a:p>
            <a:r>
              <a:rPr lang="fr-FR" sz="2500" b="1" dirty="0">
                <a:latin typeface="Times New Roman" panose="02020603050405020304" pitchFamily="18" charset="0"/>
                <a:cs typeface="Times New Roman" panose="02020603050405020304" pitchFamily="18" charset="0"/>
              </a:rPr>
              <a:t>3. </a:t>
            </a:r>
            <a:r>
              <a:rPr lang="fr-FR" sz="2500" b="1" dirty="0" err="1">
                <a:latin typeface="Times New Roman" panose="02020603050405020304" pitchFamily="18" charset="0"/>
                <a:cs typeface="Times New Roman" panose="02020603050405020304" pitchFamily="18" charset="0"/>
              </a:rPr>
              <a:t>Phân</a:t>
            </a:r>
            <a:r>
              <a:rPr lang="fr-FR" sz="2500" b="1" dirty="0">
                <a:latin typeface="Times New Roman" panose="02020603050405020304" pitchFamily="18" charset="0"/>
                <a:cs typeface="Times New Roman" panose="02020603050405020304" pitchFamily="18" charset="0"/>
              </a:rPr>
              <a:t> </a:t>
            </a:r>
            <a:r>
              <a:rPr lang="fr-FR" sz="2500" b="1" dirty="0" err="1">
                <a:latin typeface="Times New Roman" panose="02020603050405020304" pitchFamily="18" charset="0"/>
                <a:cs typeface="Times New Roman" panose="02020603050405020304" pitchFamily="18" charset="0"/>
              </a:rPr>
              <a:t>tích</a:t>
            </a:r>
            <a:r>
              <a:rPr lang="fr-FR" sz="2500" b="1" dirty="0">
                <a:latin typeface="Times New Roman" panose="02020603050405020304" pitchFamily="18" charset="0"/>
                <a:cs typeface="Times New Roman" panose="02020603050405020304" pitchFamily="18" charset="0"/>
              </a:rPr>
              <a:t> </a:t>
            </a:r>
            <a:r>
              <a:rPr lang="fr-FR" sz="2500" b="1" dirty="0" err="1">
                <a:latin typeface="Times New Roman" panose="02020603050405020304" pitchFamily="18" charset="0"/>
                <a:cs typeface="Times New Roman" panose="02020603050405020304" pitchFamily="18" charset="0"/>
              </a:rPr>
              <a:t>thiết</a:t>
            </a:r>
            <a:r>
              <a:rPr lang="fr-FR" sz="2500" b="1" dirty="0">
                <a:latin typeface="Times New Roman" panose="02020603050405020304" pitchFamily="18" charset="0"/>
                <a:cs typeface="Times New Roman" panose="02020603050405020304" pitchFamily="18" charset="0"/>
              </a:rPr>
              <a:t> </a:t>
            </a:r>
            <a:r>
              <a:rPr lang="fr-FR" sz="2500" b="1" dirty="0" err="1">
                <a:latin typeface="Times New Roman" panose="02020603050405020304" pitchFamily="18" charset="0"/>
                <a:cs typeface="Times New Roman" panose="02020603050405020304" pitchFamily="18" charset="0"/>
              </a:rPr>
              <a:t>kế</a:t>
            </a:r>
            <a:r>
              <a:rPr lang="fr-FR" sz="2500" b="1" dirty="0">
                <a:latin typeface="Times New Roman" panose="02020603050405020304" pitchFamily="18" charset="0"/>
                <a:cs typeface="Times New Roman" panose="02020603050405020304" pitchFamily="18" charset="0"/>
              </a:rPr>
              <a:t> </a:t>
            </a:r>
            <a:r>
              <a:rPr lang="fr-FR" sz="2500" b="1" dirty="0" err="1">
                <a:latin typeface="Times New Roman" panose="02020603050405020304" pitchFamily="18" charset="0"/>
                <a:cs typeface="Times New Roman" panose="02020603050405020304" pitchFamily="18" charset="0"/>
              </a:rPr>
              <a:t>thuật</a:t>
            </a:r>
            <a:r>
              <a:rPr lang="fr-FR" sz="2500" b="1" dirty="0">
                <a:latin typeface="Times New Roman" panose="02020603050405020304" pitchFamily="18" charset="0"/>
                <a:cs typeface="Times New Roman" panose="02020603050405020304" pitchFamily="18" charset="0"/>
              </a:rPr>
              <a:t> </a:t>
            </a:r>
            <a:r>
              <a:rPr lang="fr-FR" sz="2500" b="1" dirty="0" err="1">
                <a:latin typeface="Times New Roman" panose="02020603050405020304" pitchFamily="18" charset="0"/>
                <a:cs typeface="Times New Roman" panose="02020603050405020304" pitchFamily="18" charset="0"/>
              </a:rPr>
              <a:t>toán</a:t>
            </a:r>
            <a:endParaRPr lang="en-US" sz="2500" b="1" dirty="0">
              <a:latin typeface="Times New Roman" panose="02020603050405020304" pitchFamily="18" charset="0"/>
              <a:cs typeface="Times New Roman" panose="02020603050405020304" pitchFamily="18" charset="0"/>
            </a:endParaRPr>
          </a:p>
        </p:txBody>
      </p:sp>
      <p:sp>
        <p:nvSpPr>
          <p:cNvPr id="8" name="AutoShape 97"/>
          <p:cNvSpPr>
            <a:spLocks noChangeArrowheads="1"/>
          </p:cNvSpPr>
          <p:nvPr/>
        </p:nvSpPr>
        <p:spPr bwMode="gray">
          <a:xfrm>
            <a:off x="2987676" y="2627312"/>
            <a:ext cx="6183313" cy="508000"/>
          </a:xfrm>
          <a:prstGeom prst="roundRect">
            <a:avLst>
              <a:gd name="adj" fmla="val 50000"/>
            </a:avLst>
          </a:prstGeom>
          <a:noFill/>
          <a:ln w="28575" algn="ctr">
            <a:solidFill>
              <a:schemeClr val="bg2"/>
            </a:solidFill>
            <a:round/>
            <a:headEnd/>
            <a:tailEnd/>
          </a:ln>
        </p:spPr>
        <p:txBody>
          <a:bodyPr wrap="none" anchor="ctr"/>
          <a:lstStyle/>
          <a:p>
            <a:pPr lvl="2" indent="-914400"/>
            <a:r>
              <a:rPr lang="fr-FR" sz="2300" b="1" dirty="0">
                <a:solidFill>
                  <a:srgbClr val="006699"/>
                </a:solidFill>
                <a:latin typeface="Times New Roman" panose="02020603050405020304" pitchFamily="18" charset="0"/>
                <a:cs typeface="Times New Roman" panose="02020603050405020304" pitchFamily="18" charset="0"/>
              </a:rPr>
              <a:t>2. </a:t>
            </a:r>
            <a:r>
              <a:rPr lang="fr-FR" sz="2300" b="1" dirty="0" err="1">
                <a:solidFill>
                  <a:srgbClr val="006699"/>
                </a:solidFill>
                <a:latin typeface="Times New Roman" panose="02020603050405020304" pitchFamily="18" charset="0"/>
                <a:cs typeface="Times New Roman" panose="02020603050405020304" pitchFamily="18" charset="0"/>
              </a:rPr>
              <a:t>Cơ</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sở</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lý</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thuyết</a:t>
            </a:r>
            <a:endParaRPr lang="en-US" sz="2300" b="1" dirty="0">
              <a:solidFill>
                <a:srgbClr val="006699"/>
              </a:solidFill>
              <a:latin typeface="Times New Roman" panose="02020603050405020304" pitchFamily="18" charset="0"/>
              <a:cs typeface="Times New Roman" panose="02020603050405020304" pitchFamily="18" charset="0"/>
            </a:endParaRPr>
          </a:p>
        </p:txBody>
      </p:sp>
      <p:sp>
        <p:nvSpPr>
          <p:cNvPr id="10" name="AutoShape 97"/>
          <p:cNvSpPr>
            <a:spLocks noChangeArrowheads="1"/>
          </p:cNvSpPr>
          <p:nvPr/>
        </p:nvSpPr>
        <p:spPr bwMode="gray">
          <a:xfrm>
            <a:off x="2987676" y="3922712"/>
            <a:ext cx="6183313" cy="508000"/>
          </a:xfrm>
          <a:prstGeom prst="roundRect">
            <a:avLst>
              <a:gd name="adj" fmla="val 50000"/>
            </a:avLst>
          </a:prstGeom>
          <a:noFill/>
          <a:ln w="28575" algn="ctr">
            <a:solidFill>
              <a:schemeClr val="bg2"/>
            </a:solidFill>
            <a:round/>
            <a:headEnd/>
            <a:tailEnd/>
          </a:ln>
        </p:spPr>
        <p:txBody>
          <a:bodyPr wrap="none" anchor="ctr"/>
          <a:lstStyle/>
          <a:p>
            <a:pPr marL="342900" indent="-342900" eaLnBrk="0" hangingPunct="0"/>
            <a:r>
              <a:rPr lang="fr-FR" sz="2300" b="1" dirty="0">
                <a:solidFill>
                  <a:srgbClr val="006699"/>
                </a:solidFill>
                <a:latin typeface="Times New Roman" panose="02020603050405020304" pitchFamily="18" charset="0"/>
                <a:cs typeface="Times New Roman" panose="02020603050405020304" pitchFamily="18" charset="0"/>
              </a:rPr>
              <a:t>4. </a:t>
            </a:r>
            <a:r>
              <a:rPr lang="fr-FR" sz="2300" b="1" dirty="0" err="1">
                <a:solidFill>
                  <a:srgbClr val="006699"/>
                </a:solidFill>
                <a:latin typeface="Times New Roman" panose="02020603050405020304" pitchFamily="18" charset="0"/>
                <a:cs typeface="Times New Roman" panose="02020603050405020304" pitchFamily="18" charset="0"/>
              </a:rPr>
              <a:t>Kết</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quả</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thực</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nghiệm</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và</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đánh</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giá</a:t>
            </a:r>
            <a:endParaRPr lang="en-US" sz="2300" b="1" dirty="0">
              <a:solidFill>
                <a:srgbClr val="006699"/>
              </a:solidFill>
              <a:latin typeface="Times New Roman" panose="02020603050405020304" pitchFamily="18" charset="0"/>
              <a:cs typeface="Times New Roman" panose="02020603050405020304" pitchFamily="18" charset="0"/>
            </a:endParaRPr>
          </a:p>
        </p:txBody>
      </p:sp>
      <p:sp>
        <p:nvSpPr>
          <p:cNvPr id="12" name="AutoShape 97"/>
          <p:cNvSpPr>
            <a:spLocks noChangeArrowheads="1"/>
          </p:cNvSpPr>
          <p:nvPr/>
        </p:nvSpPr>
        <p:spPr bwMode="gray">
          <a:xfrm>
            <a:off x="2987676" y="4570412"/>
            <a:ext cx="6183313" cy="508000"/>
          </a:xfrm>
          <a:prstGeom prst="roundRect">
            <a:avLst>
              <a:gd name="adj" fmla="val 50000"/>
            </a:avLst>
          </a:prstGeom>
          <a:noFill/>
          <a:ln w="28575" algn="ctr">
            <a:solidFill>
              <a:schemeClr val="bg2"/>
            </a:solidFill>
            <a:round/>
            <a:headEnd/>
            <a:tailEnd/>
          </a:ln>
        </p:spPr>
        <p:txBody>
          <a:bodyPr wrap="none" anchor="ctr"/>
          <a:lstStyle/>
          <a:p>
            <a:pPr marL="342900" indent="-342900" eaLnBrk="0" hangingPunct="0"/>
            <a:r>
              <a:rPr lang="fr-FR" sz="2300" b="1" dirty="0">
                <a:solidFill>
                  <a:srgbClr val="006699"/>
                </a:solidFill>
                <a:latin typeface="Times New Roman" panose="02020603050405020304" pitchFamily="18" charset="0"/>
                <a:cs typeface="Times New Roman" panose="02020603050405020304" pitchFamily="18" charset="0"/>
              </a:rPr>
              <a:t>5. </a:t>
            </a:r>
            <a:r>
              <a:rPr lang="fr-FR" sz="2300" b="1" dirty="0" err="1">
                <a:solidFill>
                  <a:srgbClr val="006699"/>
                </a:solidFill>
                <a:latin typeface="Times New Roman" panose="02020603050405020304" pitchFamily="18" charset="0"/>
                <a:cs typeface="Times New Roman" panose="02020603050405020304" pitchFamily="18" charset="0"/>
              </a:rPr>
              <a:t>Kết</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luận</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và</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hướng</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phát</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triển</a:t>
            </a:r>
            <a:endParaRPr lang="en-US" sz="2300" b="1" dirty="0">
              <a:solidFill>
                <a:srgbClr val="00669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6663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0"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bwMode="gray">
          <a:xfrm>
            <a:off x="1828800" y="1295400"/>
            <a:ext cx="85344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rgbClr val="000000"/>
                </a:solidFill>
                <a:latin typeface="+mn-lt"/>
                <a:ea typeface="+mn-ea"/>
                <a:cs typeface="+mn-cs"/>
              </a:defRPr>
            </a:lvl1pPr>
            <a:lvl2pPr marL="742950" indent="-285750" algn="l" rtl="0" eaLnBrk="1" fontAlgn="base" hangingPunct="1">
              <a:spcBef>
                <a:spcPct val="20000"/>
              </a:spcBef>
              <a:spcAft>
                <a:spcPct val="0"/>
              </a:spcAft>
              <a:buChar char="–"/>
              <a:defRPr sz="2800">
                <a:solidFill>
                  <a:srgbClr val="000000"/>
                </a:solidFill>
                <a:latin typeface="+mn-lt"/>
              </a:defRPr>
            </a:lvl2pPr>
            <a:lvl3pPr marL="1143000" indent="-228600" algn="l" rtl="0" eaLnBrk="1" fontAlgn="base" hangingPunct="1">
              <a:spcBef>
                <a:spcPct val="20000"/>
              </a:spcBef>
              <a:spcAft>
                <a:spcPct val="0"/>
              </a:spcAft>
              <a:buChar char="•"/>
              <a:defRPr sz="2400">
                <a:solidFill>
                  <a:srgbClr val="000000"/>
                </a:solidFill>
                <a:latin typeface="+mn-lt"/>
              </a:defRPr>
            </a:lvl3pPr>
            <a:lvl4pPr marL="1600200" indent="-228600" algn="l" rtl="0" eaLnBrk="1" fontAlgn="base" hangingPunct="1">
              <a:spcBef>
                <a:spcPct val="20000"/>
              </a:spcBef>
              <a:spcAft>
                <a:spcPct val="0"/>
              </a:spcAft>
              <a:buChar char="–"/>
              <a:defRPr sz="2000">
                <a:solidFill>
                  <a:srgbClr val="000000"/>
                </a:solidFill>
                <a:latin typeface="+mn-lt"/>
              </a:defRPr>
            </a:lvl4pPr>
            <a:lvl5pPr marL="2057400" indent="-228600" algn="l" rtl="0" eaLnBrk="1" fontAlgn="base" hangingPunct="1">
              <a:spcBef>
                <a:spcPct val="20000"/>
              </a:spcBef>
              <a:spcAft>
                <a:spcPct val="0"/>
              </a:spcAft>
              <a:buChar char="»"/>
              <a:defRPr sz="2000">
                <a:solidFill>
                  <a:srgbClr val="000000"/>
                </a:solidFill>
                <a:latin typeface="+mn-lt"/>
              </a:defRPr>
            </a:lvl5pPr>
            <a:lvl6pPr marL="2514600" indent="-228600" algn="l" rtl="0" eaLnBrk="1" fontAlgn="base" hangingPunct="1">
              <a:spcBef>
                <a:spcPct val="20000"/>
              </a:spcBef>
              <a:spcAft>
                <a:spcPct val="0"/>
              </a:spcAft>
              <a:buChar char="»"/>
              <a:defRPr sz="2000">
                <a:solidFill>
                  <a:srgbClr val="000000"/>
                </a:solidFill>
                <a:latin typeface="+mn-lt"/>
              </a:defRPr>
            </a:lvl6pPr>
            <a:lvl7pPr marL="2971800" indent="-228600" algn="l" rtl="0" eaLnBrk="1" fontAlgn="base" hangingPunct="1">
              <a:spcBef>
                <a:spcPct val="20000"/>
              </a:spcBef>
              <a:spcAft>
                <a:spcPct val="0"/>
              </a:spcAft>
              <a:buChar char="»"/>
              <a:defRPr sz="2000">
                <a:solidFill>
                  <a:srgbClr val="000000"/>
                </a:solidFill>
                <a:latin typeface="+mn-lt"/>
              </a:defRPr>
            </a:lvl7pPr>
            <a:lvl8pPr marL="3429000" indent="-228600" algn="l" rtl="0" eaLnBrk="1" fontAlgn="base" hangingPunct="1">
              <a:spcBef>
                <a:spcPct val="20000"/>
              </a:spcBef>
              <a:spcAft>
                <a:spcPct val="0"/>
              </a:spcAft>
              <a:buChar char="»"/>
              <a:defRPr sz="2000">
                <a:solidFill>
                  <a:srgbClr val="000000"/>
                </a:solidFill>
                <a:latin typeface="+mn-lt"/>
              </a:defRPr>
            </a:lvl8pPr>
            <a:lvl9pPr marL="3886200" indent="-228600" algn="l" rtl="0" eaLnBrk="1" fontAlgn="base" hangingPunct="1">
              <a:spcBef>
                <a:spcPct val="20000"/>
              </a:spcBef>
              <a:spcAft>
                <a:spcPct val="0"/>
              </a:spcAft>
              <a:buChar char="»"/>
              <a:defRPr sz="2000">
                <a:solidFill>
                  <a:srgbClr val="000000"/>
                </a:solidFill>
                <a:latin typeface="+mn-lt"/>
              </a:defRPr>
            </a:lvl9pPr>
          </a:lstStyle>
          <a:p>
            <a:pPr marL="0" lvl="1" indent="0" algn="just">
              <a:lnSpc>
                <a:spcPct val="130000"/>
              </a:lnSpc>
              <a:spcBef>
                <a:spcPts val="0"/>
              </a:spcBef>
              <a:spcAft>
                <a:spcPts val="600"/>
              </a:spcAft>
              <a:buClr>
                <a:srgbClr val="0033CC"/>
              </a:buClr>
              <a:buNone/>
              <a:defRPr/>
            </a:pPr>
            <a:r>
              <a:rPr lang="en-US" sz="2400" b="1" dirty="0" err="1">
                <a:latin typeface="Times New Roman" panose="02020603050405020304" pitchFamily="18" charset="0"/>
                <a:cs typeface="Times New Roman" panose="02020603050405020304" pitchFamily="18" charset="0"/>
              </a:rPr>
              <a:t>Các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phương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thức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chính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của</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khách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hàng</a:t>
            </a:r>
            <a:endParaRPr lang="en-US" sz="2400" b="1" dirty="0">
              <a:latin typeface="Times New Roman" panose="02020603050405020304" pitchFamily="18" charset="0"/>
              <a:cs typeface="Times New Roman" panose="02020603050405020304" pitchFamily="18" charset="0"/>
            </a:endParaRPr>
          </a:p>
          <a:p>
            <a:pPr marL="742950" lvl="2" indent="-342900" algn="just">
              <a:lnSpc>
                <a:spcPct val="130000"/>
              </a:lnSpc>
              <a:spcBef>
                <a:spcPts val="0"/>
              </a:spcBef>
              <a:spcAft>
                <a:spcPts val="600"/>
              </a:spcAft>
              <a:buClr>
                <a:srgbClr val="0033CC"/>
              </a:buClr>
              <a:buFont typeface="Arial" panose="020B0604020202020204" pitchFamily="34" charset="0"/>
              <a:buChar char="•"/>
              <a:defRPr/>
            </a:pPr>
            <a:r>
              <a:rPr lang="vi-VN" sz="2000" dirty="0">
                <a:latin typeface="Times New Roman" panose="02020603050405020304" pitchFamily="18" charset="0"/>
                <a:cs typeface="Times New Roman" panose="02020603050405020304" pitchFamily="18" charset="0"/>
              </a:rPr>
              <a:t>Đăng nhập, đăng ký.</a:t>
            </a:r>
            <a:endParaRPr lang="en-US" sz="2000" dirty="0">
              <a:latin typeface="Times New Roman" panose="02020603050405020304" pitchFamily="18" charset="0"/>
              <a:cs typeface="Times New Roman" panose="02020603050405020304" pitchFamily="18" charset="0"/>
            </a:endParaRPr>
          </a:p>
          <a:p>
            <a:pPr marL="742950" lvl="2" indent="-342900" algn="just">
              <a:lnSpc>
                <a:spcPct val="130000"/>
              </a:lnSpc>
              <a:spcBef>
                <a:spcPts val="0"/>
              </a:spcBef>
              <a:spcAft>
                <a:spcPts val="600"/>
              </a:spcAft>
              <a:buClr>
                <a:srgbClr val="0033CC"/>
              </a:buClr>
              <a:buFont typeface="Arial" panose="020B0604020202020204" pitchFamily="34" charset="0"/>
              <a:buChar char="•"/>
              <a:defRPr/>
            </a:pPr>
            <a:r>
              <a:rPr lang="en-US" sz="2000" dirty="0" err="1">
                <a:latin typeface="Times New Roman" panose="02020603050405020304" pitchFamily="18" charset="0"/>
                <a:cs typeface="Times New Roman" panose="02020603050405020304" pitchFamily="18" charset="0"/>
              </a:rPr>
              <a:t>Quên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đổi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mật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khẩu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đăng</a:t>
            </a: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nhập.</a:t>
            </a:r>
            <a:endParaRPr lang="en-US" sz="2000" dirty="0">
              <a:latin typeface="Times New Roman" panose="02020603050405020304" pitchFamily="18" charset="0"/>
              <a:cs typeface="Times New Roman" panose="02020603050405020304" pitchFamily="18" charset="0"/>
            </a:endParaRPr>
          </a:p>
          <a:p>
            <a:pPr marL="742950" lvl="2" indent="-342900" algn="just">
              <a:lnSpc>
                <a:spcPct val="130000"/>
              </a:lnSpc>
              <a:spcBef>
                <a:spcPts val="0"/>
              </a:spcBef>
              <a:spcAft>
                <a:spcPts val="600"/>
              </a:spcAft>
              <a:buClr>
                <a:srgbClr val="0033CC"/>
              </a:buClr>
              <a:buFont typeface="Arial" panose="020B0604020202020204" pitchFamily="34" charset="0"/>
              <a:buChar char="•"/>
              <a:defRPr/>
            </a:pPr>
            <a:r>
              <a:rPr lang="en-US" sz="2000" dirty="0" err="1">
                <a:latin typeface="Times New Roman" panose="02020603050405020304" pitchFamily="18" charset="0"/>
                <a:cs typeface="Times New Roman" panose="02020603050405020304" pitchFamily="18" charset="0"/>
              </a:rPr>
              <a:t>Xem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lịch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sử</a:t>
            </a:r>
            <a:r>
              <a:rPr lang="en-US" sz="2000" dirty="0">
                <a:latin typeface="Times New Roman" panose="02020603050405020304" pitchFamily="18" charset="0"/>
                <a:cs typeface="Times New Roman" panose="02020603050405020304" pitchFamily="18" charset="0"/>
              </a:rPr>
              <a:t> chi </a:t>
            </a:r>
            <a:r>
              <a:rPr lang="en-US" sz="2000" dirty="0" err="1">
                <a:latin typeface="Times New Roman" panose="02020603050405020304" pitchFamily="18" charset="0"/>
                <a:cs typeface="Times New Roman" panose="02020603050405020304" pitchFamily="18" charset="0"/>
              </a:rPr>
              <a:t>tiết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đặt</a:t>
            </a: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hàng.</a:t>
            </a:r>
            <a:endParaRPr lang="en-US" sz="2000" dirty="0">
              <a:latin typeface="Times New Roman" panose="02020603050405020304" pitchFamily="18" charset="0"/>
              <a:cs typeface="Times New Roman" panose="02020603050405020304" pitchFamily="18" charset="0"/>
            </a:endParaRPr>
          </a:p>
          <a:p>
            <a:pPr marL="742950" lvl="2" indent="-342900" algn="just">
              <a:lnSpc>
                <a:spcPct val="130000"/>
              </a:lnSpc>
              <a:spcBef>
                <a:spcPts val="0"/>
              </a:spcBef>
              <a:spcAft>
                <a:spcPts val="600"/>
              </a:spcAft>
              <a:buClr>
                <a:srgbClr val="0033CC"/>
              </a:buClr>
              <a:buFont typeface="Arial" panose="020B0604020202020204" pitchFamily="34" charset="0"/>
              <a:buChar char="•"/>
              <a:defRPr/>
            </a:pPr>
            <a:r>
              <a:rPr lang="en-US" sz="2000" dirty="0" err="1">
                <a:latin typeface="Times New Roman" panose="02020603050405020304" pitchFamily="18" charset="0"/>
                <a:cs typeface="Times New Roman" panose="02020603050405020304" pitchFamily="18" charset="0"/>
              </a:rPr>
              <a:t>Thêm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phẩm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giỏ</a:t>
            </a: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hàng.</a:t>
            </a:r>
            <a:endParaRPr lang="en-US" sz="2000" dirty="0">
              <a:latin typeface="Times New Roman" panose="02020603050405020304" pitchFamily="18" charset="0"/>
              <a:cs typeface="Times New Roman" panose="02020603050405020304" pitchFamily="18" charset="0"/>
            </a:endParaRPr>
          </a:p>
          <a:p>
            <a:pPr marL="742950" lvl="2" indent="-342900" algn="just">
              <a:lnSpc>
                <a:spcPct val="130000"/>
              </a:lnSpc>
              <a:spcBef>
                <a:spcPts val="0"/>
              </a:spcBef>
              <a:spcAft>
                <a:spcPts val="600"/>
              </a:spcAft>
              <a:buClr>
                <a:srgbClr val="0033CC"/>
              </a:buClr>
              <a:buFont typeface="Arial" panose="020B0604020202020204" pitchFamily="34" charset="0"/>
              <a:buChar char="•"/>
              <a:defRPr/>
            </a:pPr>
            <a:r>
              <a:rPr lang="en-US" sz="2000" dirty="0" err="1">
                <a:latin typeface="Times New Roman" panose="02020603050405020304" pitchFamily="18" charset="0"/>
                <a:cs typeface="Times New Roman" panose="02020603050405020304" pitchFamily="18" charset="0"/>
              </a:rPr>
              <a:t>Tăng</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giảm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số</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lượng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phẩm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giỏ</a:t>
            </a: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hàng.</a:t>
            </a:r>
            <a:endParaRPr lang="en-US" sz="2000" dirty="0">
              <a:latin typeface="Times New Roman" panose="02020603050405020304" pitchFamily="18" charset="0"/>
              <a:cs typeface="Times New Roman" panose="02020603050405020304" pitchFamily="18" charset="0"/>
            </a:endParaRPr>
          </a:p>
          <a:p>
            <a:pPr marL="742950" lvl="2" indent="-342900" algn="just">
              <a:lnSpc>
                <a:spcPct val="130000"/>
              </a:lnSpc>
              <a:spcBef>
                <a:spcPts val="0"/>
              </a:spcBef>
              <a:spcAft>
                <a:spcPts val="600"/>
              </a:spcAft>
              <a:buClr>
                <a:srgbClr val="0033CC"/>
              </a:buClr>
              <a:buFont typeface="Arial" panose="020B0604020202020204" pitchFamily="34" charset="0"/>
              <a:buChar char="•"/>
              <a:defRPr/>
            </a:pPr>
            <a:r>
              <a:rPr lang="en-US" sz="2000" dirty="0" err="1">
                <a:latin typeface="Times New Roman" panose="02020603050405020304" pitchFamily="18" charset="0"/>
                <a:cs typeface="Times New Roman" panose="02020603050405020304" pitchFamily="18" charset="0"/>
              </a:rPr>
              <a:t>Xoá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phẩm</a:t>
            </a:r>
            <a:r>
              <a:rPr lang="en-US" sz="2000" dirty="0">
                <a:latin typeface="Times New Roman" panose="02020603050405020304" pitchFamily="18" charset="0"/>
                <a:cs typeface="Times New Roman" panose="02020603050405020304" pitchFamily="18" charset="0"/>
              </a:rPr>
              <a:t> ra </a:t>
            </a:r>
            <a:r>
              <a:rPr lang="en-US" sz="2000" dirty="0" err="1">
                <a:latin typeface="Times New Roman" panose="02020603050405020304" pitchFamily="18" charset="0"/>
                <a:cs typeface="Times New Roman" panose="02020603050405020304" pitchFamily="18" charset="0"/>
              </a:rPr>
              <a:t>khỏi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giỏ</a:t>
            </a: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hàng.</a:t>
            </a:r>
            <a:endParaRPr lang="en-US" sz="2000" dirty="0">
              <a:latin typeface="Times New Roman" panose="02020603050405020304" pitchFamily="18" charset="0"/>
              <a:cs typeface="Times New Roman" panose="02020603050405020304" pitchFamily="18" charset="0"/>
            </a:endParaRPr>
          </a:p>
          <a:p>
            <a:pPr marL="742950" lvl="2" indent="-342900" algn="just">
              <a:lnSpc>
                <a:spcPct val="130000"/>
              </a:lnSpc>
              <a:spcBef>
                <a:spcPts val="0"/>
              </a:spcBef>
              <a:spcAft>
                <a:spcPts val="600"/>
              </a:spcAft>
              <a:buClr>
                <a:srgbClr val="0033CC"/>
              </a:buClr>
              <a:buFont typeface="Arial" panose="020B0604020202020204" pitchFamily="34" charset="0"/>
              <a:buChar char="•"/>
              <a:defRPr/>
            </a:pPr>
            <a:r>
              <a:rPr lang="en-US" sz="2000" dirty="0" err="1">
                <a:latin typeface="Times New Roman" panose="02020603050405020304" pitchFamily="18" charset="0"/>
                <a:cs typeface="Times New Roman" panose="02020603050405020304" pitchFamily="18" charset="0"/>
              </a:rPr>
              <a:t>Đặt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đơn</a:t>
            </a: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hàng.</a:t>
            </a:r>
            <a:endParaRPr lang="en-US" sz="2000" dirty="0">
              <a:latin typeface="Times New Roman" panose="02020603050405020304" pitchFamily="18" charset="0"/>
              <a:cs typeface="Times New Roman" panose="02020603050405020304" pitchFamily="18" charset="0"/>
            </a:endParaRPr>
          </a:p>
          <a:p>
            <a:pPr marL="742950" lvl="2" indent="-342900" algn="just">
              <a:lnSpc>
                <a:spcPct val="130000"/>
              </a:lnSpc>
              <a:spcBef>
                <a:spcPts val="0"/>
              </a:spcBef>
              <a:spcAft>
                <a:spcPts val="600"/>
              </a:spcAft>
              <a:buClr>
                <a:srgbClr val="0033CC"/>
              </a:buClr>
              <a:buFont typeface="Arial" panose="020B0604020202020204" pitchFamily="34" charset="0"/>
              <a:buChar char="•"/>
              <a:defRPr/>
            </a:pPr>
            <a:endParaRPr lang="en-US" sz="2000" dirty="0">
              <a:latin typeface="Times New Roman" panose="02020603050405020304" pitchFamily="18" charset="0"/>
              <a:cs typeface="Times New Roman" panose="02020603050405020304" pitchFamily="18" charset="0"/>
            </a:endParaRPr>
          </a:p>
        </p:txBody>
      </p:sp>
      <p:sp>
        <p:nvSpPr>
          <p:cNvPr id="4" name="Rectangle 2"/>
          <p:cNvSpPr txBox="1">
            <a:spLocks noChangeArrowheads="1"/>
          </p:cNvSpPr>
          <p:nvPr/>
        </p:nvSpPr>
        <p:spPr>
          <a:xfrm>
            <a:off x="1676400" y="228600"/>
            <a:ext cx="6781800" cy="685800"/>
          </a:xfrm>
          <a:prstGeom prst="rect">
            <a:avLst/>
          </a:prstGeom>
        </p:spPr>
        <p:txBody>
          <a:bodyPr anchor="ctr" anchorCtr="0"/>
          <a:lstStyle>
            <a:lvl1pPr algn="l" rtl="0" eaLnBrk="1" fontAlgn="base" hangingPunct="1">
              <a:spcBef>
                <a:spcPct val="0"/>
              </a:spcBef>
              <a:spcAft>
                <a:spcPct val="0"/>
              </a:spcAft>
              <a:defRPr sz="4000" b="1" cap="all">
                <a:solidFill>
                  <a:srgbClr val="FFFFFF"/>
                </a:solidFill>
                <a:latin typeface="+mj-lt"/>
                <a:ea typeface="+mj-ea"/>
                <a:cs typeface="+mj-cs"/>
              </a:defRPr>
            </a:lvl1pPr>
            <a:lvl2pPr algn="l" rtl="0" eaLnBrk="1" fontAlgn="base" hangingPunct="1">
              <a:spcBef>
                <a:spcPct val="0"/>
              </a:spcBef>
              <a:spcAft>
                <a:spcPct val="0"/>
              </a:spcAft>
              <a:defRPr sz="4400" b="1">
                <a:solidFill>
                  <a:srgbClr val="FFFFFF"/>
                </a:solidFill>
                <a:latin typeface="Arial" charset="0"/>
              </a:defRPr>
            </a:lvl2pPr>
            <a:lvl3pPr algn="l" rtl="0" eaLnBrk="1" fontAlgn="base" hangingPunct="1">
              <a:spcBef>
                <a:spcPct val="0"/>
              </a:spcBef>
              <a:spcAft>
                <a:spcPct val="0"/>
              </a:spcAft>
              <a:defRPr sz="4400" b="1">
                <a:solidFill>
                  <a:srgbClr val="FFFFFF"/>
                </a:solidFill>
                <a:latin typeface="Arial" charset="0"/>
              </a:defRPr>
            </a:lvl3pPr>
            <a:lvl4pPr algn="l" rtl="0" eaLnBrk="1" fontAlgn="base" hangingPunct="1">
              <a:spcBef>
                <a:spcPct val="0"/>
              </a:spcBef>
              <a:spcAft>
                <a:spcPct val="0"/>
              </a:spcAft>
              <a:defRPr sz="4400" b="1">
                <a:solidFill>
                  <a:srgbClr val="FFFFFF"/>
                </a:solidFill>
                <a:latin typeface="Arial" charset="0"/>
              </a:defRPr>
            </a:lvl4pPr>
            <a:lvl5pPr algn="l" rtl="0" eaLnBrk="1" fontAlgn="base" hangingPunct="1">
              <a:spcBef>
                <a:spcPct val="0"/>
              </a:spcBef>
              <a:spcAft>
                <a:spcPct val="0"/>
              </a:spcAft>
              <a:defRPr sz="4400" b="1">
                <a:solidFill>
                  <a:srgbClr val="FFFFFF"/>
                </a:solidFill>
                <a:latin typeface="Arial" charset="0"/>
              </a:defRPr>
            </a:lvl5pPr>
            <a:lvl6pPr marL="457200" algn="l" rtl="0" eaLnBrk="1" fontAlgn="base" hangingPunct="1">
              <a:spcBef>
                <a:spcPct val="0"/>
              </a:spcBef>
              <a:spcAft>
                <a:spcPct val="0"/>
              </a:spcAft>
              <a:defRPr sz="4400" b="1">
                <a:solidFill>
                  <a:srgbClr val="FFFFFF"/>
                </a:solidFill>
                <a:latin typeface="Arial" charset="0"/>
              </a:defRPr>
            </a:lvl6pPr>
            <a:lvl7pPr marL="914400" algn="l" rtl="0" eaLnBrk="1" fontAlgn="base" hangingPunct="1">
              <a:spcBef>
                <a:spcPct val="0"/>
              </a:spcBef>
              <a:spcAft>
                <a:spcPct val="0"/>
              </a:spcAft>
              <a:defRPr sz="4400" b="1">
                <a:solidFill>
                  <a:srgbClr val="FFFFFF"/>
                </a:solidFill>
                <a:latin typeface="Arial" charset="0"/>
              </a:defRPr>
            </a:lvl7pPr>
            <a:lvl8pPr marL="1371600" algn="l" rtl="0" eaLnBrk="1" fontAlgn="base" hangingPunct="1">
              <a:spcBef>
                <a:spcPct val="0"/>
              </a:spcBef>
              <a:spcAft>
                <a:spcPct val="0"/>
              </a:spcAft>
              <a:defRPr sz="4400" b="1">
                <a:solidFill>
                  <a:srgbClr val="FFFFFF"/>
                </a:solidFill>
                <a:latin typeface="Arial" charset="0"/>
              </a:defRPr>
            </a:lvl8pPr>
            <a:lvl9pPr marL="1828800" algn="l" rtl="0" eaLnBrk="1" fontAlgn="base" hangingPunct="1">
              <a:spcBef>
                <a:spcPct val="0"/>
              </a:spcBef>
              <a:spcAft>
                <a:spcPct val="0"/>
              </a:spcAft>
              <a:defRPr sz="4400" b="1">
                <a:solidFill>
                  <a:srgbClr val="FFFFFF"/>
                </a:solidFill>
                <a:latin typeface="Arial" charset="0"/>
              </a:defRPr>
            </a:lvl9pPr>
          </a:lstStyle>
          <a:p>
            <a:pPr algn="ctr"/>
            <a:r>
              <a:rPr lang="en-US" sz="2800" cap="none" dirty="0">
                <a:latin typeface="Times New Roman" panose="02020603050405020304" pitchFamily="18" charset="0"/>
                <a:cs typeface="Times New Roman" panose="02020603050405020304" pitchFamily="18" charset="0"/>
              </a:rPr>
              <a:t>Phân </a:t>
            </a:r>
            <a:r>
              <a:rPr lang="en-US" sz="2800" cap="none" dirty="0" err="1">
                <a:latin typeface="Times New Roman" panose="02020603050405020304" pitchFamily="18" charset="0"/>
                <a:cs typeface="Times New Roman" panose="02020603050405020304" pitchFamily="18" charset="0"/>
              </a:rPr>
              <a:t>tích</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thiết</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kế</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thuật</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toán</a:t>
            </a:r>
            <a:endParaRPr lang="en-US" sz="2800"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3586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fade">
                                      <p:cBhvr>
                                        <p:cTn id="27" dur="500"/>
                                        <p:tgtEl>
                                          <p:spTgt spid="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fade">
                                      <p:cBhvr>
                                        <p:cTn id="32" dur="500"/>
                                        <p:tgtEl>
                                          <p:spTgt spid="1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xEl>
                                              <p:pRg st="6" end="6"/>
                                            </p:txEl>
                                          </p:spTgt>
                                        </p:tgtEl>
                                        <p:attrNameLst>
                                          <p:attrName>style.visibility</p:attrName>
                                        </p:attrNameLst>
                                      </p:cBhvr>
                                      <p:to>
                                        <p:strVal val="visible"/>
                                      </p:to>
                                    </p:set>
                                    <p:animEffect transition="in" filter="fade">
                                      <p:cBhvr>
                                        <p:cTn id="37" dur="500"/>
                                        <p:tgtEl>
                                          <p:spTgt spid="1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xEl>
                                              <p:pRg st="7" end="7"/>
                                            </p:txEl>
                                          </p:spTgt>
                                        </p:tgtEl>
                                        <p:attrNameLst>
                                          <p:attrName>style.visibility</p:attrName>
                                        </p:attrNameLst>
                                      </p:cBhvr>
                                      <p:to>
                                        <p:strVal val="visible"/>
                                      </p:to>
                                    </p:set>
                                    <p:animEffect transition="in" filter="fade">
                                      <p:cBhvr>
                                        <p:cTn id="42" dur="500"/>
                                        <p:tgtEl>
                                          <p:spTgt spid="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a:xfrm>
            <a:off x="1676400" y="228600"/>
            <a:ext cx="6781800" cy="685800"/>
          </a:xfrm>
          <a:prstGeom prst="rect">
            <a:avLst/>
          </a:prstGeom>
        </p:spPr>
        <p:txBody>
          <a:bodyPr anchor="ctr" anchorCtr="0"/>
          <a:lstStyle>
            <a:lvl1pPr algn="l" rtl="0" eaLnBrk="1" fontAlgn="base" hangingPunct="1">
              <a:spcBef>
                <a:spcPct val="0"/>
              </a:spcBef>
              <a:spcAft>
                <a:spcPct val="0"/>
              </a:spcAft>
              <a:defRPr sz="4000" b="1" cap="all">
                <a:solidFill>
                  <a:srgbClr val="FFFFFF"/>
                </a:solidFill>
                <a:latin typeface="+mj-lt"/>
                <a:ea typeface="+mj-ea"/>
                <a:cs typeface="+mj-cs"/>
              </a:defRPr>
            </a:lvl1pPr>
            <a:lvl2pPr algn="l" rtl="0" eaLnBrk="1" fontAlgn="base" hangingPunct="1">
              <a:spcBef>
                <a:spcPct val="0"/>
              </a:spcBef>
              <a:spcAft>
                <a:spcPct val="0"/>
              </a:spcAft>
              <a:defRPr sz="4400" b="1">
                <a:solidFill>
                  <a:srgbClr val="FFFFFF"/>
                </a:solidFill>
                <a:latin typeface="Arial" charset="0"/>
              </a:defRPr>
            </a:lvl2pPr>
            <a:lvl3pPr algn="l" rtl="0" eaLnBrk="1" fontAlgn="base" hangingPunct="1">
              <a:spcBef>
                <a:spcPct val="0"/>
              </a:spcBef>
              <a:spcAft>
                <a:spcPct val="0"/>
              </a:spcAft>
              <a:defRPr sz="4400" b="1">
                <a:solidFill>
                  <a:srgbClr val="FFFFFF"/>
                </a:solidFill>
                <a:latin typeface="Arial" charset="0"/>
              </a:defRPr>
            </a:lvl3pPr>
            <a:lvl4pPr algn="l" rtl="0" eaLnBrk="1" fontAlgn="base" hangingPunct="1">
              <a:spcBef>
                <a:spcPct val="0"/>
              </a:spcBef>
              <a:spcAft>
                <a:spcPct val="0"/>
              </a:spcAft>
              <a:defRPr sz="4400" b="1">
                <a:solidFill>
                  <a:srgbClr val="FFFFFF"/>
                </a:solidFill>
                <a:latin typeface="Arial" charset="0"/>
              </a:defRPr>
            </a:lvl4pPr>
            <a:lvl5pPr algn="l" rtl="0" eaLnBrk="1" fontAlgn="base" hangingPunct="1">
              <a:spcBef>
                <a:spcPct val="0"/>
              </a:spcBef>
              <a:spcAft>
                <a:spcPct val="0"/>
              </a:spcAft>
              <a:defRPr sz="4400" b="1">
                <a:solidFill>
                  <a:srgbClr val="FFFFFF"/>
                </a:solidFill>
                <a:latin typeface="Arial" charset="0"/>
              </a:defRPr>
            </a:lvl5pPr>
            <a:lvl6pPr marL="457200" algn="l" rtl="0" eaLnBrk="1" fontAlgn="base" hangingPunct="1">
              <a:spcBef>
                <a:spcPct val="0"/>
              </a:spcBef>
              <a:spcAft>
                <a:spcPct val="0"/>
              </a:spcAft>
              <a:defRPr sz="4400" b="1">
                <a:solidFill>
                  <a:srgbClr val="FFFFFF"/>
                </a:solidFill>
                <a:latin typeface="Arial" charset="0"/>
              </a:defRPr>
            </a:lvl6pPr>
            <a:lvl7pPr marL="914400" algn="l" rtl="0" eaLnBrk="1" fontAlgn="base" hangingPunct="1">
              <a:spcBef>
                <a:spcPct val="0"/>
              </a:spcBef>
              <a:spcAft>
                <a:spcPct val="0"/>
              </a:spcAft>
              <a:defRPr sz="4400" b="1">
                <a:solidFill>
                  <a:srgbClr val="FFFFFF"/>
                </a:solidFill>
                <a:latin typeface="Arial" charset="0"/>
              </a:defRPr>
            </a:lvl7pPr>
            <a:lvl8pPr marL="1371600" algn="l" rtl="0" eaLnBrk="1" fontAlgn="base" hangingPunct="1">
              <a:spcBef>
                <a:spcPct val="0"/>
              </a:spcBef>
              <a:spcAft>
                <a:spcPct val="0"/>
              </a:spcAft>
              <a:defRPr sz="4400" b="1">
                <a:solidFill>
                  <a:srgbClr val="FFFFFF"/>
                </a:solidFill>
                <a:latin typeface="Arial" charset="0"/>
              </a:defRPr>
            </a:lvl8pPr>
            <a:lvl9pPr marL="1828800" algn="l" rtl="0" eaLnBrk="1" fontAlgn="base" hangingPunct="1">
              <a:spcBef>
                <a:spcPct val="0"/>
              </a:spcBef>
              <a:spcAft>
                <a:spcPct val="0"/>
              </a:spcAft>
              <a:defRPr sz="4400" b="1">
                <a:solidFill>
                  <a:srgbClr val="FFFFFF"/>
                </a:solidFill>
                <a:latin typeface="Arial" charset="0"/>
              </a:defRPr>
            </a:lvl9pPr>
          </a:lstStyle>
          <a:p>
            <a:pPr algn="ctr"/>
            <a:r>
              <a:rPr lang="en-US" sz="2800" dirty="0">
                <a:latin typeface="Times New Roman" panose="02020603050405020304" pitchFamily="18" charset="0"/>
                <a:cs typeface="Times New Roman" panose="02020603050405020304" pitchFamily="18" charset="0"/>
              </a:rPr>
              <a:t>NỘI DUNG</a:t>
            </a:r>
          </a:p>
        </p:txBody>
      </p:sp>
      <p:sp>
        <p:nvSpPr>
          <p:cNvPr id="5" name="AutoShape 47"/>
          <p:cNvSpPr>
            <a:spLocks noChangeArrowheads="1"/>
          </p:cNvSpPr>
          <p:nvPr/>
        </p:nvSpPr>
        <p:spPr bwMode="gray">
          <a:xfrm>
            <a:off x="2987676" y="1981200"/>
            <a:ext cx="6183313" cy="508000"/>
          </a:xfrm>
          <a:prstGeom prst="roundRect">
            <a:avLst>
              <a:gd name="adj" fmla="val 50000"/>
            </a:avLst>
          </a:prstGeom>
          <a:noFill/>
          <a:ln w="28575" algn="ctr">
            <a:solidFill>
              <a:schemeClr val="bg2"/>
            </a:solidFill>
            <a:round/>
            <a:headEnd/>
            <a:tailEnd/>
          </a:ln>
        </p:spPr>
        <p:txBody>
          <a:bodyPr wrap="none" anchor="ctr"/>
          <a:lstStyle/>
          <a:p>
            <a:pPr marL="342900" lvl="2" indent="-342900"/>
            <a:r>
              <a:rPr lang="fr-FR" sz="2000" b="1" dirty="0">
                <a:solidFill>
                  <a:schemeClr val="accent6">
                    <a:lumMod val="75000"/>
                  </a:schemeClr>
                </a:solidFill>
                <a:latin typeface="Times New Roman" panose="02020603050405020304" pitchFamily="18" charset="0"/>
                <a:cs typeface="Times New Roman" panose="02020603050405020304" pitchFamily="18" charset="0"/>
              </a:rPr>
              <a:t>1. </a:t>
            </a:r>
            <a:r>
              <a:rPr lang="fr-FR" sz="2500" b="1" dirty="0" err="1">
                <a:solidFill>
                  <a:schemeClr val="accent6">
                    <a:lumMod val="75000"/>
                  </a:schemeClr>
                </a:solidFill>
                <a:latin typeface="Times New Roman" panose="02020603050405020304" pitchFamily="18" charset="0"/>
                <a:cs typeface="Times New Roman" panose="02020603050405020304" pitchFamily="18" charset="0"/>
              </a:rPr>
              <a:t>Tổng</a:t>
            </a:r>
            <a:r>
              <a:rPr lang="fr-FR" sz="2500" b="1" dirty="0">
                <a:solidFill>
                  <a:schemeClr val="accent6">
                    <a:lumMod val="75000"/>
                  </a:schemeClr>
                </a:solidFill>
                <a:latin typeface="Times New Roman" panose="02020603050405020304" pitchFamily="18" charset="0"/>
                <a:cs typeface="Times New Roman" panose="02020603050405020304" pitchFamily="18" charset="0"/>
              </a:rPr>
              <a:t> </a:t>
            </a:r>
            <a:r>
              <a:rPr lang="fr-FR" sz="2500" b="1" dirty="0" err="1">
                <a:solidFill>
                  <a:schemeClr val="accent6">
                    <a:lumMod val="75000"/>
                  </a:schemeClr>
                </a:solidFill>
                <a:latin typeface="Times New Roman" panose="02020603050405020304" pitchFamily="18" charset="0"/>
                <a:cs typeface="Times New Roman" panose="02020603050405020304" pitchFamily="18" charset="0"/>
              </a:rPr>
              <a:t>quan</a:t>
            </a:r>
            <a:r>
              <a:rPr lang="fr-FR" sz="2500" b="1" dirty="0">
                <a:solidFill>
                  <a:schemeClr val="accent6">
                    <a:lumMod val="75000"/>
                  </a:schemeClr>
                </a:solidFill>
                <a:latin typeface="Times New Roman" panose="02020603050405020304" pitchFamily="18" charset="0"/>
                <a:cs typeface="Times New Roman" panose="02020603050405020304" pitchFamily="18" charset="0"/>
              </a:rPr>
              <a:t> </a:t>
            </a:r>
            <a:r>
              <a:rPr lang="fr-FR" sz="2500" b="1" dirty="0" err="1">
                <a:solidFill>
                  <a:schemeClr val="accent6">
                    <a:lumMod val="75000"/>
                  </a:schemeClr>
                </a:solidFill>
                <a:latin typeface="Times New Roman" panose="02020603050405020304" pitchFamily="18" charset="0"/>
                <a:cs typeface="Times New Roman" panose="02020603050405020304" pitchFamily="18" charset="0"/>
              </a:rPr>
              <a:t>về</a:t>
            </a:r>
            <a:r>
              <a:rPr lang="fr-FR" sz="2500" b="1" dirty="0">
                <a:solidFill>
                  <a:schemeClr val="accent6">
                    <a:lumMod val="75000"/>
                  </a:schemeClr>
                </a:solidFill>
                <a:latin typeface="Times New Roman" panose="02020603050405020304" pitchFamily="18" charset="0"/>
                <a:cs typeface="Times New Roman" panose="02020603050405020304" pitchFamily="18" charset="0"/>
              </a:rPr>
              <a:t> </a:t>
            </a:r>
            <a:r>
              <a:rPr lang="fr-FR" sz="2500" b="1" dirty="0" err="1">
                <a:solidFill>
                  <a:schemeClr val="accent6">
                    <a:lumMod val="75000"/>
                  </a:schemeClr>
                </a:solidFill>
                <a:latin typeface="Times New Roman" panose="02020603050405020304" pitchFamily="18" charset="0"/>
                <a:cs typeface="Times New Roman" panose="02020603050405020304" pitchFamily="18" charset="0"/>
              </a:rPr>
              <a:t>đề</a:t>
            </a:r>
            <a:r>
              <a:rPr lang="fr-FR" sz="2500" b="1" dirty="0">
                <a:solidFill>
                  <a:schemeClr val="accent6">
                    <a:lumMod val="75000"/>
                  </a:schemeClr>
                </a:solidFill>
                <a:latin typeface="Times New Roman" panose="02020603050405020304" pitchFamily="18" charset="0"/>
                <a:cs typeface="Times New Roman" panose="02020603050405020304" pitchFamily="18" charset="0"/>
              </a:rPr>
              <a:t> </a:t>
            </a:r>
            <a:r>
              <a:rPr lang="fr-FR" sz="2500" b="1" dirty="0" err="1">
                <a:solidFill>
                  <a:schemeClr val="accent6">
                    <a:lumMod val="75000"/>
                  </a:schemeClr>
                </a:solidFill>
                <a:latin typeface="Times New Roman" panose="02020603050405020304" pitchFamily="18" charset="0"/>
                <a:cs typeface="Times New Roman" panose="02020603050405020304" pitchFamily="18" charset="0"/>
              </a:rPr>
              <a:t>tài</a:t>
            </a:r>
            <a:endParaRPr lang="en-US" sz="2500" b="1"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7" name="AutoShape 97"/>
          <p:cNvSpPr>
            <a:spLocks noChangeArrowheads="1"/>
          </p:cNvSpPr>
          <p:nvPr/>
        </p:nvSpPr>
        <p:spPr bwMode="gray">
          <a:xfrm>
            <a:off x="2987676" y="3275012"/>
            <a:ext cx="6183313" cy="508000"/>
          </a:xfrm>
          <a:prstGeom prst="roundRect">
            <a:avLst>
              <a:gd name="adj" fmla="val 50000"/>
            </a:avLst>
          </a:prstGeom>
          <a:noFill/>
          <a:ln w="28575" algn="ctr">
            <a:solidFill>
              <a:schemeClr val="bg2"/>
            </a:solidFill>
            <a:round/>
            <a:headEnd/>
            <a:tailEnd/>
          </a:ln>
        </p:spPr>
        <p:txBody>
          <a:bodyPr wrap="none" anchor="ctr"/>
          <a:lstStyle/>
          <a:p>
            <a:pPr marL="342900" indent="-342900" eaLnBrk="0" hangingPunct="0"/>
            <a:r>
              <a:rPr lang="fr-FR" sz="2300" b="1" dirty="0">
                <a:solidFill>
                  <a:srgbClr val="006699"/>
                </a:solidFill>
                <a:latin typeface="Times New Roman" panose="02020603050405020304" pitchFamily="18" charset="0"/>
                <a:cs typeface="Times New Roman" panose="02020603050405020304" pitchFamily="18" charset="0"/>
              </a:rPr>
              <a:t>3. </a:t>
            </a:r>
            <a:r>
              <a:rPr lang="fr-FR" sz="2300" b="1" dirty="0" err="1">
                <a:solidFill>
                  <a:srgbClr val="006699"/>
                </a:solidFill>
                <a:latin typeface="Times New Roman" panose="02020603050405020304" pitchFamily="18" charset="0"/>
                <a:cs typeface="Times New Roman" panose="02020603050405020304" pitchFamily="18" charset="0"/>
              </a:rPr>
              <a:t>Phân</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tích</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thiết</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kế</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thuật</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toán</a:t>
            </a:r>
            <a:endParaRPr lang="en-US" sz="2300" b="1" dirty="0">
              <a:solidFill>
                <a:srgbClr val="006699"/>
              </a:solidFill>
              <a:latin typeface="Times New Roman" panose="02020603050405020304" pitchFamily="18" charset="0"/>
              <a:cs typeface="Times New Roman" panose="02020603050405020304" pitchFamily="18" charset="0"/>
            </a:endParaRPr>
          </a:p>
        </p:txBody>
      </p:sp>
      <p:sp>
        <p:nvSpPr>
          <p:cNvPr id="8" name="AutoShape 97"/>
          <p:cNvSpPr>
            <a:spLocks noChangeArrowheads="1"/>
          </p:cNvSpPr>
          <p:nvPr/>
        </p:nvSpPr>
        <p:spPr bwMode="gray">
          <a:xfrm>
            <a:off x="2987676" y="2627312"/>
            <a:ext cx="6183313" cy="508000"/>
          </a:xfrm>
          <a:prstGeom prst="roundRect">
            <a:avLst>
              <a:gd name="adj" fmla="val 50000"/>
            </a:avLst>
          </a:prstGeom>
          <a:noFill/>
          <a:ln w="28575" algn="ctr">
            <a:solidFill>
              <a:schemeClr val="bg2"/>
            </a:solidFill>
            <a:round/>
            <a:headEnd/>
            <a:tailEnd/>
          </a:ln>
        </p:spPr>
        <p:txBody>
          <a:bodyPr wrap="none" anchor="ctr"/>
          <a:lstStyle/>
          <a:p>
            <a:pPr marL="342900" indent="-342900" eaLnBrk="0" hangingPunct="0"/>
            <a:r>
              <a:rPr lang="fr-FR" sz="2300" b="1" dirty="0">
                <a:solidFill>
                  <a:srgbClr val="006699"/>
                </a:solidFill>
                <a:latin typeface="Times New Roman" panose="02020603050405020304" pitchFamily="18" charset="0"/>
                <a:cs typeface="Times New Roman" panose="02020603050405020304" pitchFamily="18" charset="0"/>
              </a:rPr>
              <a:t>2. </a:t>
            </a:r>
            <a:r>
              <a:rPr lang="fr-FR" sz="2300" b="1" dirty="0" err="1">
                <a:solidFill>
                  <a:srgbClr val="006699"/>
                </a:solidFill>
                <a:latin typeface="Times New Roman" panose="02020603050405020304" pitchFamily="18" charset="0"/>
                <a:cs typeface="Times New Roman" panose="02020603050405020304" pitchFamily="18" charset="0"/>
              </a:rPr>
              <a:t>Cơ</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sở</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lý</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thuyết</a:t>
            </a:r>
            <a:endParaRPr lang="en-US" sz="2300" b="1" dirty="0">
              <a:solidFill>
                <a:srgbClr val="006699"/>
              </a:solidFill>
              <a:latin typeface="Times New Roman" panose="02020603050405020304" pitchFamily="18" charset="0"/>
              <a:cs typeface="Times New Roman" panose="02020603050405020304" pitchFamily="18" charset="0"/>
            </a:endParaRPr>
          </a:p>
        </p:txBody>
      </p:sp>
      <p:sp>
        <p:nvSpPr>
          <p:cNvPr id="10" name="AutoShape 97"/>
          <p:cNvSpPr>
            <a:spLocks noChangeArrowheads="1"/>
          </p:cNvSpPr>
          <p:nvPr/>
        </p:nvSpPr>
        <p:spPr bwMode="gray">
          <a:xfrm>
            <a:off x="2987676" y="3922712"/>
            <a:ext cx="6183313" cy="508000"/>
          </a:xfrm>
          <a:prstGeom prst="roundRect">
            <a:avLst>
              <a:gd name="adj" fmla="val 50000"/>
            </a:avLst>
          </a:prstGeom>
          <a:noFill/>
          <a:ln w="28575" algn="ctr">
            <a:solidFill>
              <a:schemeClr val="bg2"/>
            </a:solidFill>
            <a:round/>
            <a:headEnd/>
            <a:tailEnd/>
          </a:ln>
        </p:spPr>
        <p:txBody>
          <a:bodyPr wrap="none" anchor="ctr"/>
          <a:lstStyle/>
          <a:p>
            <a:pPr marL="342900" lvl="2" indent="-342900" eaLnBrk="0" hangingPunct="0"/>
            <a:r>
              <a:rPr lang="fr-FR" sz="2300" b="1" dirty="0">
                <a:solidFill>
                  <a:srgbClr val="006699"/>
                </a:solidFill>
                <a:latin typeface="Times New Roman" panose="02020603050405020304" pitchFamily="18" charset="0"/>
                <a:cs typeface="Times New Roman" panose="02020603050405020304" pitchFamily="18" charset="0"/>
              </a:rPr>
              <a:t>4. </a:t>
            </a:r>
            <a:r>
              <a:rPr lang="fr-FR" sz="2300" b="1" dirty="0" err="1">
                <a:solidFill>
                  <a:srgbClr val="006699"/>
                </a:solidFill>
                <a:latin typeface="Times New Roman" panose="02020603050405020304" pitchFamily="18" charset="0"/>
                <a:cs typeface="Times New Roman" panose="02020603050405020304" pitchFamily="18" charset="0"/>
              </a:rPr>
              <a:t>Kết</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quả</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thực</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nghiệm</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và</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đánh</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giá</a:t>
            </a:r>
            <a:endParaRPr lang="en-US" sz="2300" b="1" dirty="0">
              <a:solidFill>
                <a:srgbClr val="006699"/>
              </a:solidFill>
              <a:latin typeface="Times New Roman" panose="02020603050405020304" pitchFamily="18" charset="0"/>
              <a:cs typeface="Times New Roman" panose="02020603050405020304" pitchFamily="18" charset="0"/>
            </a:endParaRPr>
          </a:p>
        </p:txBody>
      </p:sp>
      <p:sp>
        <p:nvSpPr>
          <p:cNvPr id="12" name="AutoShape 97"/>
          <p:cNvSpPr>
            <a:spLocks noChangeArrowheads="1"/>
          </p:cNvSpPr>
          <p:nvPr/>
        </p:nvSpPr>
        <p:spPr bwMode="gray">
          <a:xfrm>
            <a:off x="2987676" y="4570412"/>
            <a:ext cx="6183313" cy="508000"/>
          </a:xfrm>
          <a:prstGeom prst="roundRect">
            <a:avLst>
              <a:gd name="adj" fmla="val 50000"/>
            </a:avLst>
          </a:prstGeom>
          <a:noFill/>
          <a:ln w="28575" algn="ctr">
            <a:solidFill>
              <a:schemeClr val="bg2"/>
            </a:solidFill>
            <a:round/>
            <a:headEnd/>
            <a:tailEnd/>
          </a:ln>
        </p:spPr>
        <p:txBody>
          <a:bodyPr wrap="none" anchor="ctr"/>
          <a:lstStyle/>
          <a:p>
            <a:pPr marL="342900" lvl="2" indent="-342900" eaLnBrk="0" hangingPunct="0"/>
            <a:r>
              <a:rPr lang="fr-FR" sz="2300" b="1" dirty="0">
                <a:solidFill>
                  <a:srgbClr val="006699"/>
                </a:solidFill>
                <a:latin typeface="Times New Roman" panose="02020603050405020304" pitchFamily="18" charset="0"/>
                <a:cs typeface="Times New Roman" panose="02020603050405020304" pitchFamily="18" charset="0"/>
              </a:rPr>
              <a:t>5. </a:t>
            </a:r>
            <a:r>
              <a:rPr lang="fr-FR" sz="2300" b="1" dirty="0" err="1">
                <a:solidFill>
                  <a:srgbClr val="006699"/>
                </a:solidFill>
                <a:latin typeface="Times New Roman" panose="02020603050405020304" pitchFamily="18" charset="0"/>
                <a:cs typeface="Times New Roman" panose="02020603050405020304" pitchFamily="18" charset="0"/>
              </a:rPr>
              <a:t>Kết</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luận</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và</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hướng</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phát</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triển</a:t>
            </a:r>
            <a:endParaRPr lang="en-US" sz="2300" b="1" dirty="0">
              <a:solidFill>
                <a:srgbClr val="00669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666325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0" grpId="0" animBg="1"/>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bwMode="gray">
          <a:xfrm>
            <a:off x="762000" y="1295400"/>
            <a:ext cx="100584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rgbClr val="000000"/>
                </a:solidFill>
                <a:latin typeface="+mn-lt"/>
                <a:ea typeface="+mn-ea"/>
                <a:cs typeface="+mn-cs"/>
              </a:defRPr>
            </a:lvl1pPr>
            <a:lvl2pPr marL="742950" indent="-285750" algn="l" rtl="0" eaLnBrk="1" fontAlgn="base" hangingPunct="1">
              <a:spcBef>
                <a:spcPct val="20000"/>
              </a:spcBef>
              <a:spcAft>
                <a:spcPct val="0"/>
              </a:spcAft>
              <a:buChar char="–"/>
              <a:defRPr sz="2800">
                <a:solidFill>
                  <a:srgbClr val="000000"/>
                </a:solidFill>
                <a:latin typeface="+mn-lt"/>
              </a:defRPr>
            </a:lvl2pPr>
            <a:lvl3pPr marL="1143000" indent="-228600" algn="l" rtl="0" eaLnBrk="1" fontAlgn="base" hangingPunct="1">
              <a:spcBef>
                <a:spcPct val="20000"/>
              </a:spcBef>
              <a:spcAft>
                <a:spcPct val="0"/>
              </a:spcAft>
              <a:buChar char="•"/>
              <a:defRPr sz="2400">
                <a:solidFill>
                  <a:srgbClr val="000000"/>
                </a:solidFill>
                <a:latin typeface="+mn-lt"/>
              </a:defRPr>
            </a:lvl3pPr>
            <a:lvl4pPr marL="1600200" indent="-228600" algn="l" rtl="0" eaLnBrk="1" fontAlgn="base" hangingPunct="1">
              <a:spcBef>
                <a:spcPct val="20000"/>
              </a:spcBef>
              <a:spcAft>
                <a:spcPct val="0"/>
              </a:spcAft>
              <a:buChar char="–"/>
              <a:defRPr sz="2000">
                <a:solidFill>
                  <a:srgbClr val="000000"/>
                </a:solidFill>
                <a:latin typeface="+mn-lt"/>
              </a:defRPr>
            </a:lvl4pPr>
            <a:lvl5pPr marL="2057400" indent="-228600" algn="l" rtl="0" eaLnBrk="1" fontAlgn="base" hangingPunct="1">
              <a:spcBef>
                <a:spcPct val="20000"/>
              </a:spcBef>
              <a:spcAft>
                <a:spcPct val="0"/>
              </a:spcAft>
              <a:buChar char="»"/>
              <a:defRPr sz="2000">
                <a:solidFill>
                  <a:srgbClr val="000000"/>
                </a:solidFill>
                <a:latin typeface="+mn-lt"/>
              </a:defRPr>
            </a:lvl5pPr>
            <a:lvl6pPr marL="2514600" indent="-228600" algn="l" rtl="0" eaLnBrk="1" fontAlgn="base" hangingPunct="1">
              <a:spcBef>
                <a:spcPct val="20000"/>
              </a:spcBef>
              <a:spcAft>
                <a:spcPct val="0"/>
              </a:spcAft>
              <a:buChar char="»"/>
              <a:defRPr sz="2000">
                <a:solidFill>
                  <a:srgbClr val="000000"/>
                </a:solidFill>
                <a:latin typeface="+mn-lt"/>
              </a:defRPr>
            </a:lvl6pPr>
            <a:lvl7pPr marL="2971800" indent="-228600" algn="l" rtl="0" eaLnBrk="1" fontAlgn="base" hangingPunct="1">
              <a:spcBef>
                <a:spcPct val="20000"/>
              </a:spcBef>
              <a:spcAft>
                <a:spcPct val="0"/>
              </a:spcAft>
              <a:buChar char="»"/>
              <a:defRPr sz="2000">
                <a:solidFill>
                  <a:srgbClr val="000000"/>
                </a:solidFill>
                <a:latin typeface="+mn-lt"/>
              </a:defRPr>
            </a:lvl7pPr>
            <a:lvl8pPr marL="3429000" indent="-228600" algn="l" rtl="0" eaLnBrk="1" fontAlgn="base" hangingPunct="1">
              <a:spcBef>
                <a:spcPct val="20000"/>
              </a:spcBef>
              <a:spcAft>
                <a:spcPct val="0"/>
              </a:spcAft>
              <a:buChar char="»"/>
              <a:defRPr sz="2000">
                <a:solidFill>
                  <a:srgbClr val="000000"/>
                </a:solidFill>
                <a:latin typeface="+mn-lt"/>
              </a:defRPr>
            </a:lvl8pPr>
            <a:lvl9pPr marL="3886200" indent="-228600" algn="l" rtl="0" eaLnBrk="1" fontAlgn="base" hangingPunct="1">
              <a:spcBef>
                <a:spcPct val="20000"/>
              </a:spcBef>
              <a:spcAft>
                <a:spcPct val="0"/>
              </a:spcAft>
              <a:buChar char="»"/>
              <a:defRPr sz="2000">
                <a:solidFill>
                  <a:srgbClr val="000000"/>
                </a:solidFill>
                <a:latin typeface="+mn-lt"/>
              </a:defRPr>
            </a:lvl9pPr>
          </a:lstStyle>
          <a:p>
            <a:pPr marL="0" lvl="1" indent="0" algn="just">
              <a:lnSpc>
                <a:spcPct val="130000"/>
              </a:lnSpc>
              <a:spcBef>
                <a:spcPts val="0"/>
              </a:spcBef>
              <a:spcAft>
                <a:spcPts val="600"/>
              </a:spcAft>
              <a:buClr>
                <a:srgbClr val="0033CC"/>
              </a:buClr>
              <a:buNone/>
              <a:defRPr/>
            </a:pPr>
            <a:r>
              <a:rPr lang="en-US" sz="2400" b="1" dirty="0" err="1">
                <a:latin typeface="Times New Roman" panose="02020603050405020304" pitchFamily="18" charset="0"/>
                <a:cs typeface="Times New Roman" panose="02020603050405020304" pitchFamily="18" charset="0"/>
              </a:rPr>
              <a:t>Phương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thức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thêm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khách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hàng</a:t>
            </a:r>
            <a:endParaRPr lang="en-US" sz="2400" b="1" dirty="0">
              <a:latin typeface="Times New Roman" panose="02020603050405020304" pitchFamily="18" charset="0"/>
              <a:cs typeface="Times New Roman" panose="02020603050405020304" pitchFamily="18" charset="0"/>
            </a:endParaRPr>
          </a:p>
          <a:p>
            <a:pPr marL="400050" lvl="2" indent="0" algn="just">
              <a:lnSpc>
                <a:spcPct val="130000"/>
              </a:lnSpc>
              <a:spcBef>
                <a:spcPts val="0"/>
              </a:spcBef>
              <a:spcAft>
                <a:spcPts val="600"/>
              </a:spcAft>
              <a:buClr>
                <a:srgbClr val="0033CC"/>
              </a:buClr>
              <a:buNone/>
              <a:defRPr/>
            </a:pPr>
            <a:endParaRPr lang="en-US" sz="2000" dirty="0">
              <a:latin typeface="Times New Roman" panose="02020603050405020304" pitchFamily="18" charset="0"/>
              <a:cs typeface="Times New Roman" panose="02020603050405020304" pitchFamily="18" charset="0"/>
            </a:endParaRPr>
          </a:p>
        </p:txBody>
      </p:sp>
      <p:sp>
        <p:nvSpPr>
          <p:cNvPr id="4" name="Rectangle 2"/>
          <p:cNvSpPr txBox="1">
            <a:spLocks noChangeArrowheads="1"/>
          </p:cNvSpPr>
          <p:nvPr/>
        </p:nvSpPr>
        <p:spPr>
          <a:xfrm>
            <a:off x="1676400" y="228600"/>
            <a:ext cx="6781800" cy="685800"/>
          </a:xfrm>
          <a:prstGeom prst="rect">
            <a:avLst/>
          </a:prstGeom>
        </p:spPr>
        <p:txBody>
          <a:bodyPr anchor="ctr" anchorCtr="0"/>
          <a:lstStyle>
            <a:lvl1pPr algn="l" rtl="0" eaLnBrk="1" fontAlgn="base" hangingPunct="1">
              <a:spcBef>
                <a:spcPct val="0"/>
              </a:spcBef>
              <a:spcAft>
                <a:spcPct val="0"/>
              </a:spcAft>
              <a:defRPr sz="4000" b="1" cap="all">
                <a:solidFill>
                  <a:srgbClr val="FFFFFF"/>
                </a:solidFill>
                <a:latin typeface="+mj-lt"/>
                <a:ea typeface="+mj-ea"/>
                <a:cs typeface="+mj-cs"/>
              </a:defRPr>
            </a:lvl1pPr>
            <a:lvl2pPr algn="l" rtl="0" eaLnBrk="1" fontAlgn="base" hangingPunct="1">
              <a:spcBef>
                <a:spcPct val="0"/>
              </a:spcBef>
              <a:spcAft>
                <a:spcPct val="0"/>
              </a:spcAft>
              <a:defRPr sz="4400" b="1">
                <a:solidFill>
                  <a:srgbClr val="FFFFFF"/>
                </a:solidFill>
                <a:latin typeface="Arial" charset="0"/>
              </a:defRPr>
            </a:lvl2pPr>
            <a:lvl3pPr algn="l" rtl="0" eaLnBrk="1" fontAlgn="base" hangingPunct="1">
              <a:spcBef>
                <a:spcPct val="0"/>
              </a:spcBef>
              <a:spcAft>
                <a:spcPct val="0"/>
              </a:spcAft>
              <a:defRPr sz="4400" b="1">
                <a:solidFill>
                  <a:srgbClr val="FFFFFF"/>
                </a:solidFill>
                <a:latin typeface="Arial" charset="0"/>
              </a:defRPr>
            </a:lvl3pPr>
            <a:lvl4pPr algn="l" rtl="0" eaLnBrk="1" fontAlgn="base" hangingPunct="1">
              <a:spcBef>
                <a:spcPct val="0"/>
              </a:spcBef>
              <a:spcAft>
                <a:spcPct val="0"/>
              </a:spcAft>
              <a:defRPr sz="4400" b="1">
                <a:solidFill>
                  <a:srgbClr val="FFFFFF"/>
                </a:solidFill>
                <a:latin typeface="Arial" charset="0"/>
              </a:defRPr>
            </a:lvl4pPr>
            <a:lvl5pPr algn="l" rtl="0" eaLnBrk="1" fontAlgn="base" hangingPunct="1">
              <a:spcBef>
                <a:spcPct val="0"/>
              </a:spcBef>
              <a:spcAft>
                <a:spcPct val="0"/>
              </a:spcAft>
              <a:defRPr sz="4400" b="1">
                <a:solidFill>
                  <a:srgbClr val="FFFFFF"/>
                </a:solidFill>
                <a:latin typeface="Arial" charset="0"/>
              </a:defRPr>
            </a:lvl5pPr>
            <a:lvl6pPr marL="457200" algn="l" rtl="0" eaLnBrk="1" fontAlgn="base" hangingPunct="1">
              <a:spcBef>
                <a:spcPct val="0"/>
              </a:spcBef>
              <a:spcAft>
                <a:spcPct val="0"/>
              </a:spcAft>
              <a:defRPr sz="4400" b="1">
                <a:solidFill>
                  <a:srgbClr val="FFFFFF"/>
                </a:solidFill>
                <a:latin typeface="Arial" charset="0"/>
              </a:defRPr>
            </a:lvl6pPr>
            <a:lvl7pPr marL="914400" algn="l" rtl="0" eaLnBrk="1" fontAlgn="base" hangingPunct="1">
              <a:spcBef>
                <a:spcPct val="0"/>
              </a:spcBef>
              <a:spcAft>
                <a:spcPct val="0"/>
              </a:spcAft>
              <a:defRPr sz="4400" b="1">
                <a:solidFill>
                  <a:srgbClr val="FFFFFF"/>
                </a:solidFill>
                <a:latin typeface="Arial" charset="0"/>
              </a:defRPr>
            </a:lvl7pPr>
            <a:lvl8pPr marL="1371600" algn="l" rtl="0" eaLnBrk="1" fontAlgn="base" hangingPunct="1">
              <a:spcBef>
                <a:spcPct val="0"/>
              </a:spcBef>
              <a:spcAft>
                <a:spcPct val="0"/>
              </a:spcAft>
              <a:defRPr sz="4400" b="1">
                <a:solidFill>
                  <a:srgbClr val="FFFFFF"/>
                </a:solidFill>
                <a:latin typeface="Arial" charset="0"/>
              </a:defRPr>
            </a:lvl8pPr>
            <a:lvl9pPr marL="1828800" algn="l" rtl="0" eaLnBrk="1" fontAlgn="base" hangingPunct="1">
              <a:spcBef>
                <a:spcPct val="0"/>
              </a:spcBef>
              <a:spcAft>
                <a:spcPct val="0"/>
              </a:spcAft>
              <a:defRPr sz="4400" b="1">
                <a:solidFill>
                  <a:srgbClr val="FFFFFF"/>
                </a:solidFill>
                <a:latin typeface="Arial" charset="0"/>
              </a:defRPr>
            </a:lvl9pPr>
          </a:lstStyle>
          <a:p>
            <a:pPr algn="ctr"/>
            <a:r>
              <a:rPr lang="en-US" sz="2800" cap="none" dirty="0">
                <a:latin typeface="Times New Roman" panose="02020603050405020304" pitchFamily="18" charset="0"/>
                <a:cs typeface="Times New Roman" panose="02020603050405020304" pitchFamily="18" charset="0"/>
              </a:rPr>
              <a:t>Phân </a:t>
            </a:r>
            <a:r>
              <a:rPr lang="en-US" sz="2800" cap="none" dirty="0" err="1">
                <a:latin typeface="Times New Roman" panose="02020603050405020304" pitchFamily="18" charset="0"/>
                <a:cs typeface="Times New Roman" panose="02020603050405020304" pitchFamily="18" charset="0"/>
              </a:rPr>
              <a:t>tích</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thiết</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kế</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thuật</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toán</a:t>
            </a:r>
            <a:endParaRPr lang="en-US" sz="2800" cap="none" dirty="0">
              <a:latin typeface="Times New Roman" panose="02020603050405020304" pitchFamily="18" charset="0"/>
              <a:cs typeface="Times New Roman" panose="02020603050405020304" pitchFamily="18" charset="0"/>
            </a:endParaRPr>
          </a:p>
        </p:txBody>
      </p:sp>
      <p:pic>
        <p:nvPicPr>
          <p:cNvPr id="6" name="Picture 5" descr="A screen shot of a computer program&#10;&#10;Description automatically generated">
            <a:extLst>
              <a:ext uri="{FF2B5EF4-FFF2-40B4-BE49-F238E27FC236}">
                <a16:creationId xmlns:a16="http://schemas.microsoft.com/office/drawing/2014/main" id="{3B7E4A1F-7316-4648-8913-A85116FC3F6B}"/>
              </a:ext>
            </a:extLst>
          </p:cNvPr>
          <p:cNvPicPr/>
          <p:nvPr/>
        </p:nvPicPr>
        <p:blipFill>
          <a:blip r:embed="rId2"/>
          <a:stretch>
            <a:fillRect/>
          </a:stretch>
        </p:blipFill>
        <p:spPr>
          <a:xfrm>
            <a:off x="302261" y="2286000"/>
            <a:ext cx="5693410" cy="3109595"/>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E53436D2-8FCC-4A81-99C3-EE14E5E1A60C}"/>
              </a:ext>
            </a:extLst>
          </p:cNvPr>
          <p:cNvPicPr/>
          <p:nvPr/>
        </p:nvPicPr>
        <p:blipFill>
          <a:blip r:embed="rId3"/>
          <a:stretch>
            <a:fillRect/>
          </a:stretch>
        </p:blipFill>
        <p:spPr>
          <a:xfrm>
            <a:off x="5995671" y="1562414"/>
            <a:ext cx="5943600" cy="4495165"/>
          </a:xfrm>
          <a:prstGeom prst="rect">
            <a:avLst/>
          </a:prstGeom>
        </p:spPr>
      </p:pic>
    </p:spTree>
    <p:extLst>
      <p:ext uri="{BB962C8B-B14F-4D97-AF65-F5344CB8AC3E}">
        <p14:creationId xmlns:p14="http://schemas.microsoft.com/office/powerpoint/2010/main" val="1446126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bwMode="gray">
          <a:xfrm>
            <a:off x="762000" y="1295400"/>
            <a:ext cx="100584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rgbClr val="000000"/>
                </a:solidFill>
                <a:latin typeface="+mn-lt"/>
                <a:ea typeface="+mn-ea"/>
                <a:cs typeface="+mn-cs"/>
              </a:defRPr>
            </a:lvl1pPr>
            <a:lvl2pPr marL="742950" indent="-285750" algn="l" rtl="0" eaLnBrk="1" fontAlgn="base" hangingPunct="1">
              <a:spcBef>
                <a:spcPct val="20000"/>
              </a:spcBef>
              <a:spcAft>
                <a:spcPct val="0"/>
              </a:spcAft>
              <a:buChar char="–"/>
              <a:defRPr sz="2800">
                <a:solidFill>
                  <a:srgbClr val="000000"/>
                </a:solidFill>
                <a:latin typeface="+mn-lt"/>
              </a:defRPr>
            </a:lvl2pPr>
            <a:lvl3pPr marL="1143000" indent="-228600" algn="l" rtl="0" eaLnBrk="1" fontAlgn="base" hangingPunct="1">
              <a:spcBef>
                <a:spcPct val="20000"/>
              </a:spcBef>
              <a:spcAft>
                <a:spcPct val="0"/>
              </a:spcAft>
              <a:buChar char="•"/>
              <a:defRPr sz="2400">
                <a:solidFill>
                  <a:srgbClr val="000000"/>
                </a:solidFill>
                <a:latin typeface="+mn-lt"/>
              </a:defRPr>
            </a:lvl3pPr>
            <a:lvl4pPr marL="1600200" indent="-228600" algn="l" rtl="0" eaLnBrk="1" fontAlgn="base" hangingPunct="1">
              <a:spcBef>
                <a:spcPct val="20000"/>
              </a:spcBef>
              <a:spcAft>
                <a:spcPct val="0"/>
              </a:spcAft>
              <a:buChar char="–"/>
              <a:defRPr sz="2000">
                <a:solidFill>
                  <a:srgbClr val="000000"/>
                </a:solidFill>
                <a:latin typeface="+mn-lt"/>
              </a:defRPr>
            </a:lvl4pPr>
            <a:lvl5pPr marL="2057400" indent="-228600" algn="l" rtl="0" eaLnBrk="1" fontAlgn="base" hangingPunct="1">
              <a:spcBef>
                <a:spcPct val="20000"/>
              </a:spcBef>
              <a:spcAft>
                <a:spcPct val="0"/>
              </a:spcAft>
              <a:buChar char="»"/>
              <a:defRPr sz="2000">
                <a:solidFill>
                  <a:srgbClr val="000000"/>
                </a:solidFill>
                <a:latin typeface="+mn-lt"/>
              </a:defRPr>
            </a:lvl5pPr>
            <a:lvl6pPr marL="2514600" indent="-228600" algn="l" rtl="0" eaLnBrk="1" fontAlgn="base" hangingPunct="1">
              <a:spcBef>
                <a:spcPct val="20000"/>
              </a:spcBef>
              <a:spcAft>
                <a:spcPct val="0"/>
              </a:spcAft>
              <a:buChar char="»"/>
              <a:defRPr sz="2000">
                <a:solidFill>
                  <a:srgbClr val="000000"/>
                </a:solidFill>
                <a:latin typeface="+mn-lt"/>
              </a:defRPr>
            </a:lvl6pPr>
            <a:lvl7pPr marL="2971800" indent="-228600" algn="l" rtl="0" eaLnBrk="1" fontAlgn="base" hangingPunct="1">
              <a:spcBef>
                <a:spcPct val="20000"/>
              </a:spcBef>
              <a:spcAft>
                <a:spcPct val="0"/>
              </a:spcAft>
              <a:buChar char="»"/>
              <a:defRPr sz="2000">
                <a:solidFill>
                  <a:srgbClr val="000000"/>
                </a:solidFill>
                <a:latin typeface="+mn-lt"/>
              </a:defRPr>
            </a:lvl7pPr>
            <a:lvl8pPr marL="3429000" indent="-228600" algn="l" rtl="0" eaLnBrk="1" fontAlgn="base" hangingPunct="1">
              <a:spcBef>
                <a:spcPct val="20000"/>
              </a:spcBef>
              <a:spcAft>
                <a:spcPct val="0"/>
              </a:spcAft>
              <a:buChar char="»"/>
              <a:defRPr sz="2000">
                <a:solidFill>
                  <a:srgbClr val="000000"/>
                </a:solidFill>
                <a:latin typeface="+mn-lt"/>
              </a:defRPr>
            </a:lvl8pPr>
            <a:lvl9pPr marL="3886200" indent="-228600" algn="l" rtl="0" eaLnBrk="1" fontAlgn="base" hangingPunct="1">
              <a:spcBef>
                <a:spcPct val="20000"/>
              </a:spcBef>
              <a:spcAft>
                <a:spcPct val="0"/>
              </a:spcAft>
              <a:buChar char="»"/>
              <a:defRPr sz="2000">
                <a:solidFill>
                  <a:srgbClr val="000000"/>
                </a:solidFill>
                <a:latin typeface="+mn-lt"/>
              </a:defRPr>
            </a:lvl9pPr>
          </a:lstStyle>
          <a:p>
            <a:pPr marL="0" lvl="1" indent="0" algn="just">
              <a:lnSpc>
                <a:spcPct val="130000"/>
              </a:lnSpc>
              <a:spcBef>
                <a:spcPts val="0"/>
              </a:spcBef>
              <a:spcAft>
                <a:spcPts val="600"/>
              </a:spcAft>
              <a:buClr>
                <a:srgbClr val="0033CC"/>
              </a:buClr>
              <a:buNone/>
              <a:defRPr/>
            </a:pPr>
            <a:r>
              <a:rPr lang="en-US" sz="2400" b="1" dirty="0" err="1">
                <a:latin typeface="Times New Roman" panose="02020603050405020304" pitchFamily="18" charset="0"/>
                <a:cs typeface="Times New Roman" panose="02020603050405020304" pitchFamily="18" charset="0"/>
              </a:rPr>
              <a:t>Phương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thức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quên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và</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đổi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mật</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khẩu</a:t>
            </a:r>
            <a:endParaRPr lang="en-US" sz="2400" b="1" dirty="0">
              <a:latin typeface="Times New Roman" panose="02020603050405020304" pitchFamily="18" charset="0"/>
              <a:cs typeface="Times New Roman" panose="02020603050405020304" pitchFamily="18" charset="0"/>
            </a:endParaRPr>
          </a:p>
          <a:p>
            <a:pPr marL="0" indent="0">
              <a:buNone/>
            </a:pPr>
            <a:r>
              <a:rPr lang="vi-VN" sz="1800" dirty="0">
                <a:latin typeface="Times New Roman" panose="02020603050405020304" pitchFamily="18" charset="0"/>
                <a:cs typeface="Times New Roman" panose="02020603050405020304" pitchFamily="18" charset="0"/>
              </a:rPr>
              <a:t> </a:t>
            </a:r>
          </a:p>
          <a:p>
            <a:pPr marL="400050" lvl="2" indent="0" algn="just">
              <a:lnSpc>
                <a:spcPct val="130000"/>
              </a:lnSpc>
              <a:spcBef>
                <a:spcPts val="0"/>
              </a:spcBef>
              <a:spcAft>
                <a:spcPts val="600"/>
              </a:spcAft>
              <a:buClr>
                <a:srgbClr val="0033CC"/>
              </a:buClr>
              <a:buNone/>
              <a:defRPr/>
            </a:pPr>
            <a:endParaRPr lang="en-US" sz="2000" dirty="0">
              <a:latin typeface="Times New Roman" panose="02020603050405020304" pitchFamily="18" charset="0"/>
              <a:cs typeface="Times New Roman" panose="02020603050405020304" pitchFamily="18" charset="0"/>
            </a:endParaRPr>
          </a:p>
        </p:txBody>
      </p:sp>
      <p:sp>
        <p:nvSpPr>
          <p:cNvPr id="4" name="Rectangle 2"/>
          <p:cNvSpPr txBox="1">
            <a:spLocks noChangeArrowheads="1"/>
          </p:cNvSpPr>
          <p:nvPr/>
        </p:nvSpPr>
        <p:spPr>
          <a:xfrm>
            <a:off x="1676400" y="228600"/>
            <a:ext cx="6781800" cy="685800"/>
          </a:xfrm>
          <a:prstGeom prst="rect">
            <a:avLst/>
          </a:prstGeom>
        </p:spPr>
        <p:txBody>
          <a:bodyPr anchor="ctr" anchorCtr="0"/>
          <a:lstStyle>
            <a:lvl1pPr algn="l" rtl="0" eaLnBrk="1" fontAlgn="base" hangingPunct="1">
              <a:spcBef>
                <a:spcPct val="0"/>
              </a:spcBef>
              <a:spcAft>
                <a:spcPct val="0"/>
              </a:spcAft>
              <a:defRPr sz="4000" b="1" cap="all">
                <a:solidFill>
                  <a:srgbClr val="FFFFFF"/>
                </a:solidFill>
                <a:latin typeface="+mj-lt"/>
                <a:ea typeface="+mj-ea"/>
                <a:cs typeface="+mj-cs"/>
              </a:defRPr>
            </a:lvl1pPr>
            <a:lvl2pPr algn="l" rtl="0" eaLnBrk="1" fontAlgn="base" hangingPunct="1">
              <a:spcBef>
                <a:spcPct val="0"/>
              </a:spcBef>
              <a:spcAft>
                <a:spcPct val="0"/>
              </a:spcAft>
              <a:defRPr sz="4400" b="1">
                <a:solidFill>
                  <a:srgbClr val="FFFFFF"/>
                </a:solidFill>
                <a:latin typeface="Arial" charset="0"/>
              </a:defRPr>
            </a:lvl2pPr>
            <a:lvl3pPr algn="l" rtl="0" eaLnBrk="1" fontAlgn="base" hangingPunct="1">
              <a:spcBef>
                <a:spcPct val="0"/>
              </a:spcBef>
              <a:spcAft>
                <a:spcPct val="0"/>
              </a:spcAft>
              <a:defRPr sz="4400" b="1">
                <a:solidFill>
                  <a:srgbClr val="FFFFFF"/>
                </a:solidFill>
                <a:latin typeface="Arial" charset="0"/>
              </a:defRPr>
            </a:lvl3pPr>
            <a:lvl4pPr algn="l" rtl="0" eaLnBrk="1" fontAlgn="base" hangingPunct="1">
              <a:spcBef>
                <a:spcPct val="0"/>
              </a:spcBef>
              <a:spcAft>
                <a:spcPct val="0"/>
              </a:spcAft>
              <a:defRPr sz="4400" b="1">
                <a:solidFill>
                  <a:srgbClr val="FFFFFF"/>
                </a:solidFill>
                <a:latin typeface="Arial" charset="0"/>
              </a:defRPr>
            </a:lvl4pPr>
            <a:lvl5pPr algn="l" rtl="0" eaLnBrk="1" fontAlgn="base" hangingPunct="1">
              <a:spcBef>
                <a:spcPct val="0"/>
              </a:spcBef>
              <a:spcAft>
                <a:spcPct val="0"/>
              </a:spcAft>
              <a:defRPr sz="4400" b="1">
                <a:solidFill>
                  <a:srgbClr val="FFFFFF"/>
                </a:solidFill>
                <a:latin typeface="Arial" charset="0"/>
              </a:defRPr>
            </a:lvl5pPr>
            <a:lvl6pPr marL="457200" algn="l" rtl="0" eaLnBrk="1" fontAlgn="base" hangingPunct="1">
              <a:spcBef>
                <a:spcPct val="0"/>
              </a:spcBef>
              <a:spcAft>
                <a:spcPct val="0"/>
              </a:spcAft>
              <a:defRPr sz="4400" b="1">
                <a:solidFill>
                  <a:srgbClr val="FFFFFF"/>
                </a:solidFill>
                <a:latin typeface="Arial" charset="0"/>
              </a:defRPr>
            </a:lvl6pPr>
            <a:lvl7pPr marL="914400" algn="l" rtl="0" eaLnBrk="1" fontAlgn="base" hangingPunct="1">
              <a:spcBef>
                <a:spcPct val="0"/>
              </a:spcBef>
              <a:spcAft>
                <a:spcPct val="0"/>
              </a:spcAft>
              <a:defRPr sz="4400" b="1">
                <a:solidFill>
                  <a:srgbClr val="FFFFFF"/>
                </a:solidFill>
                <a:latin typeface="Arial" charset="0"/>
              </a:defRPr>
            </a:lvl7pPr>
            <a:lvl8pPr marL="1371600" algn="l" rtl="0" eaLnBrk="1" fontAlgn="base" hangingPunct="1">
              <a:spcBef>
                <a:spcPct val="0"/>
              </a:spcBef>
              <a:spcAft>
                <a:spcPct val="0"/>
              </a:spcAft>
              <a:defRPr sz="4400" b="1">
                <a:solidFill>
                  <a:srgbClr val="FFFFFF"/>
                </a:solidFill>
                <a:latin typeface="Arial" charset="0"/>
              </a:defRPr>
            </a:lvl8pPr>
            <a:lvl9pPr marL="1828800" algn="l" rtl="0" eaLnBrk="1" fontAlgn="base" hangingPunct="1">
              <a:spcBef>
                <a:spcPct val="0"/>
              </a:spcBef>
              <a:spcAft>
                <a:spcPct val="0"/>
              </a:spcAft>
              <a:defRPr sz="4400" b="1">
                <a:solidFill>
                  <a:srgbClr val="FFFFFF"/>
                </a:solidFill>
                <a:latin typeface="Arial" charset="0"/>
              </a:defRPr>
            </a:lvl9pPr>
          </a:lstStyle>
          <a:p>
            <a:pPr algn="ctr"/>
            <a:r>
              <a:rPr lang="en-US" sz="2800" cap="none" dirty="0">
                <a:latin typeface="Times New Roman" panose="02020603050405020304" pitchFamily="18" charset="0"/>
                <a:cs typeface="Times New Roman" panose="02020603050405020304" pitchFamily="18" charset="0"/>
              </a:rPr>
              <a:t>Phân </a:t>
            </a:r>
            <a:r>
              <a:rPr lang="en-US" sz="2800" cap="none" dirty="0" err="1">
                <a:latin typeface="Times New Roman" panose="02020603050405020304" pitchFamily="18" charset="0"/>
                <a:cs typeface="Times New Roman" panose="02020603050405020304" pitchFamily="18" charset="0"/>
              </a:rPr>
              <a:t>tích</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thiết</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kế</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thuật</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toán</a:t>
            </a:r>
            <a:endParaRPr lang="en-US" sz="2800" cap="none"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06196869-073B-4844-995B-64A643F70234}"/>
              </a:ext>
            </a:extLst>
          </p:cNvPr>
          <p:cNvPicPr>
            <a:picLocks noChangeAspect="1"/>
          </p:cNvPicPr>
          <p:nvPr/>
        </p:nvPicPr>
        <p:blipFill>
          <a:blip r:embed="rId2"/>
          <a:stretch>
            <a:fillRect/>
          </a:stretch>
        </p:blipFill>
        <p:spPr>
          <a:xfrm>
            <a:off x="809976" y="3810000"/>
            <a:ext cx="4820323" cy="2300609"/>
          </a:xfrm>
          <a:prstGeom prst="rect">
            <a:avLst/>
          </a:prstGeom>
        </p:spPr>
      </p:pic>
      <p:pic>
        <p:nvPicPr>
          <p:cNvPr id="15" name="Picture 14">
            <a:extLst>
              <a:ext uri="{FF2B5EF4-FFF2-40B4-BE49-F238E27FC236}">
                <a16:creationId xmlns:a16="http://schemas.microsoft.com/office/drawing/2014/main" id="{0A8ED684-29F9-4C44-BC5E-2BA71E992BCC}"/>
              </a:ext>
            </a:extLst>
          </p:cNvPr>
          <p:cNvPicPr>
            <a:picLocks noChangeAspect="1"/>
          </p:cNvPicPr>
          <p:nvPr/>
        </p:nvPicPr>
        <p:blipFill>
          <a:blip r:embed="rId3"/>
          <a:stretch>
            <a:fillRect/>
          </a:stretch>
        </p:blipFill>
        <p:spPr>
          <a:xfrm>
            <a:off x="6324600" y="940723"/>
            <a:ext cx="5249298" cy="5538061"/>
          </a:xfrm>
          <a:prstGeom prst="rect">
            <a:avLst/>
          </a:prstGeom>
        </p:spPr>
      </p:pic>
      <p:pic>
        <p:nvPicPr>
          <p:cNvPr id="17" name="Picture 16">
            <a:extLst>
              <a:ext uri="{FF2B5EF4-FFF2-40B4-BE49-F238E27FC236}">
                <a16:creationId xmlns:a16="http://schemas.microsoft.com/office/drawing/2014/main" id="{929BD2EA-8EB7-4AF1-80AA-C5651930E067}"/>
              </a:ext>
            </a:extLst>
          </p:cNvPr>
          <p:cNvPicPr>
            <a:picLocks noChangeAspect="1"/>
          </p:cNvPicPr>
          <p:nvPr/>
        </p:nvPicPr>
        <p:blipFill>
          <a:blip r:embed="rId4"/>
          <a:stretch>
            <a:fillRect/>
          </a:stretch>
        </p:blipFill>
        <p:spPr>
          <a:xfrm>
            <a:off x="795686" y="1961945"/>
            <a:ext cx="4848902" cy="1467055"/>
          </a:xfrm>
          <a:prstGeom prst="rect">
            <a:avLst/>
          </a:prstGeom>
        </p:spPr>
      </p:pic>
    </p:spTree>
    <p:extLst>
      <p:ext uri="{BB962C8B-B14F-4D97-AF65-F5344CB8AC3E}">
        <p14:creationId xmlns:p14="http://schemas.microsoft.com/office/powerpoint/2010/main" val="3741775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bwMode="gray">
          <a:xfrm>
            <a:off x="762000" y="1295400"/>
            <a:ext cx="100584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rgbClr val="000000"/>
                </a:solidFill>
                <a:latin typeface="+mn-lt"/>
                <a:ea typeface="+mn-ea"/>
                <a:cs typeface="+mn-cs"/>
              </a:defRPr>
            </a:lvl1pPr>
            <a:lvl2pPr marL="742950" indent="-285750" algn="l" rtl="0" eaLnBrk="1" fontAlgn="base" hangingPunct="1">
              <a:spcBef>
                <a:spcPct val="20000"/>
              </a:spcBef>
              <a:spcAft>
                <a:spcPct val="0"/>
              </a:spcAft>
              <a:buChar char="–"/>
              <a:defRPr sz="2800">
                <a:solidFill>
                  <a:srgbClr val="000000"/>
                </a:solidFill>
                <a:latin typeface="+mn-lt"/>
              </a:defRPr>
            </a:lvl2pPr>
            <a:lvl3pPr marL="1143000" indent="-228600" algn="l" rtl="0" eaLnBrk="1" fontAlgn="base" hangingPunct="1">
              <a:spcBef>
                <a:spcPct val="20000"/>
              </a:spcBef>
              <a:spcAft>
                <a:spcPct val="0"/>
              </a:spcAft>
              <a:buChar char="•"/>
              <a:defRPr sz="2400">
                <a:solidFill>
                  <a:srgbClr val="000000"/>
                </a:solidFill>
                <a:latin typeface="+mn-lt"/>
              </a:defRPr>
            </a:lvl3pPr>
            <a:lvl4pPr marL="1600200" indent="-228600" algn="l" rtl="0" eaLnBrk="1" fontAlgn="base" hangingPunct="1">
              <a:spcBef>
                <a:spcPct val="20000"/>
              </a:spcBef>
              <a:spcAft>
                <a:spcPct val="0"/>
              </a:spcAft>
              <a:buChar char="–"/>
              <a:defRPr sz="2000">
                <a:solidFill>
                  <a:srgbClr val="000000"/>
                </a:solidFill>
                <a:latin typeface="+mn-lt"/>
              </a:defRPr>
            </a:lvl4pPr>
            <a:lvl5pPr marL="2057400" indent="-228600" algn="l" rtl="0" eaLnBrk="1" fontAlgn="base" hangingPunct="1">
              <a:spcBef>
                <a:spcPct val="20000"/>
              </a:spcBef>
              <a:spcAft>
                <a:spcPct val="0"/>
              </a:spcAft>
              <a:buChar char="»"/>
              <a:defRPr sz="2000">
                <a:solidFill>
                  <a:srgbClr val="000000"/>
                </a:solidFill>
                <a:latin typeface="+mn-lt"/>
              </a:defRPr>
            </a:lvl5pPr>
            <a:lvl6pPr marL="2514600" indent="-228600" algn="l" rtl="0" eaLnBrk="1" fontAlgn="base" hangingPunct="1">
              <a:spcBef>
                <a:spcPct val="20000"/>
              </a:spcBef>
              <a:spcAft>
                <a:spcPct val="0"/>
              </a:spcAft>
              <a:buChar char="»"/>
              <a:defRPr sz="2000">
                <a:solidFill>
                  <a:srgbClr val="000000"/>
                </a:solidFill>
                <a:latin typeface="+mn-lt"/>
              </a:defRPr>
            </a:lvl6pPr>
            <a:lvl7pPr marL="2971800" indent="-228600" algn="l" rtl="0" eaLnBrk="1" fontAlgn="base" hangingPunct="1">
              <a:spcBef>
                <a:spcPct val="20000"/>
              </a:spcBef>
              <a:spcAft>
                <a:spcPct val="0"/>
              </a:spcAft>
              <a:buChar char="»"/>
              <a:defRPr sz="2000">
                <a:solidFill>
                  <a:srgbClr val="000000"/>
                </a:solidFill>
                <a:latin typeface="+mn-lt"/>
              </a:defRPr>
            </a:lvl7pPr>
            <a:lvl8pPr marL="3429000" indent="-228600" algn="l" rtl="0" eaLnBrk="1" fontAlgn="base" hangingPunct="1">
              <a:spcBef>
                <a:spcPct val="20000"/>
              </a:spcBef>
              <a:spcAft>
                <a:spcPct val="0"/>
              </a:spcAft>
              <a:buChar char="»"/>
              <a:defRPr sz="2000">
                <a:solidFill>
                  <a:srgbClr val="000000"/>
                </a:solidFill>
                <a:latin typeface="+mn-lt"/>
              </a:defRPr>
            </a:lvl8pPr>
            <a:lvl9pPr marL="3886200" indent="-228600" algn="l" rtl="0" eaLnBrk="1" fontAlgn="base" hangingPunct="1">
              <a:spcBef>
                <a:spcPct val="20000"/>
              </a:spcBef>
              <a:spcAft>
                <a:spcPct val="0"/>
              </a:spcAft>
              <a:buChar char="»"/>
              <a:defRPr sz="2000">
                <a:solidFill>
                  <a:srgbClr val="000000"/>
                </a:solidFill>
                <a:latin typeface="+mn-lt"/>
              </a:defRPr>
            </a:lvl9pPr>
          </a:lstStyle>
          <a:p>
            <a:pPr marL="0" lvl="1" indent="0" algn="just">
              <a:lnSpc>
                <a:spcPct val="130000"/>
              </a:lnSpc>
              <a:spcBef>
                <a:spcPts val="0"/>
              </a:spcBef>
              <a:spcAft>
                <a:spcPts val="600"/>
              </a:spcAft>
              <a:buClr>
                <a:srgbClr val="0033CC"/>
              </a:buClr>
              <a:buNone/>
              <a:defRPr/>
            </a:pPr>
            <a:r>
              <a:rPr lang="en-US" sz="2400" b="1" dirty="0" err="1">
                <a:latin typeface="Times New Roman" panose="02020603050405020304" pitchFamily="18" charset="0"/>
                <a:cs typeface="Times New Roman" panose="02020603050405020304" pitchFamily="18" charset="0"/>
              </a:rPr>
              <a:t>Phương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thức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quên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và</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đổi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mật</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khẩu</a:t>
            </a:r>
            <a:endParaRPr lang="en-US" sz="2400" b="1" dirty="0">
              <a:latin typeface="Times New Roman" panose="02020603050405020304" pitchFamily="18" charset="0"/>
              <a:cs typeface="Times New Roman" panose="02020603050405020304" pitchFamily="18" charset="0"/>
            </a:endParaRPr>
          </a:p>
          <a:p>
            <a:pPr marL="0" indent="0">
              <a:buNone/>
            </a:pPr>
            <a:r>
              <a:rPr lang="vi-VN" sz="1800" dirty="0">
                <a:latin typeface="Times New Roman" panose="02020603050405020304" pitchFamily="18" charset="0"/>
                <a:cs typeface="Times New Roman" panose="02020603050405020304" pitchFamily="18" charset="0"/>
              </a:rPr>
              <a:t> </a:t>
            </a:r>
          </a:p>
          <a:p>
            <a:pPr marL="400050" lvl="2" indent="0" algn="just">
              <a:lnSpc>
                <a:spcPct val="130000"/>
              </a:lnSpc>
              <a:spcBef>
                <a:spcPts val="0"/>
              </a:spcBef>
              <a:spcAft>
                <a:spcPts val="600"/>
              </a:spcAft>
              <a:buClr>
                <a:srgbClr val="0033CC"/>
              </a:buClr>
              <a:buNone/>
              <a:defRPr/>
            </a:pPr>
            <a:endParaRPr lang="en-US" sz="2000" dirty="0">
              <a:latin typeface="Times New Roman" panose="02020603050405020304" pitchFamily="18" charset="0"/>
              <a:cs typeface="Times New Roman" panose="02020603050405020304" pitchFamily="18" charset="0"/>
            </a:endParaRPr>
          </a:p>
        </p:txBody>
      </p:sp>
      <p:sp>
        <p:nvSpPr>
          <p:cNvPr id="4" name="Rectangle 2"/>
          <p:cNvSpPr txBox="1">
            <a:spLocks noChangeArrowheads="1"/>
          </p:cNvSpPr>
          <p:nvPr/>
        </p:nvSpPr>
        <p:spPr>
          <a:xfrm>
            <a:off x="1676400" y="228600"/>
            <a:ext cx="6781800" cy="685800"/>
          </a:xfrm>
          <a:prstGeom prst="rect">
            <a:avLst/>
          </a:prstGeom>
        </p:spPr>
        <p:txBody>
          <a:bodyPr anchor="ctr" anchorCtr="0"/>
          <a:lstStyle>
            <a:lvl1pPr algn="l" rtl="0" eaLnBrk="1" fontAlgn="base" hangingPunct="1">
              <a:spcBef>
                <a:spcPct val="0"/>
              </a:spcBef>
              <a:spcAft>
                <a:spcPct val="0"/>
              </a:spcAft>
              <a:defRPr sz="4000" b="1" cap="all">
                <a:solidFill>
                  <a:srgbClr val="FFFFFF"/>
                </a:solidFill>
                <a:latin typeface="+mj-lt"/>
                <a:ea typeface="+mj-ea"/>
                <a:cs typeface="+mj-cs"/>
              </a:defRPr>
            </a:lvl1pPr>
            <a:lvl2pPr algn="l" rtl="0" eaLnBrk="1" fontAlgn="base" hangingPunct="1">
              <a:spcBef>
                <a:spcPct val="0"/>
              </a:spcBef>
              <a:spcAft>
                <a:spcPct val="0"/>
              </a:spcAft>
              <a:defRPr sz="4400" b="1">
                <a:solidFill>
                  <a:srgbClr val="FFFFFF"/>
                </a:solidFill>
                <a:latin typeface="Arial" charset="0"/>
              </a:defRPr>
            </a:lvl2pPr>
            <a:lvl3pPr algn="l" rtl="0" eaLnBrk="1" fontAlgn="base" hangingPunct="1">
              <a:spcBef>
                <a:spcPct val="0"/>
              </a:spcBef>
              <a:spcAft>
                <a:spcPct val="0"/>
              </a:spcAft>
              <a:defRPr sz="4400" b="1">
                <a:solidFill>
                  <a:srgbClr val="FFFFFF"/>
                </a:solidFill>
                <a:latin typeface="Arial" charset="0"/>
              </a:defRPr>
            </a:lvl3pPr>
            <a:lvl4pPr algn="l" rtl="0" eaLnBrk="1" fontAlgn="base" hangingPunct="1">
              <a:spcBef>
                <a:spcPct val="0"/>
              </a:spcBef>
              <a:spcAft>
                <a:spcPct val="0"/>
              </a:spcAft>
              <a:defRPr sz="4400" b="1">
                <a:solidFill>
                  <a:srgbClr val="FFFFFF"/>
                </a:solidFill>
                <a:latin typeface="Arial" charset="0"/>
              </a:defRPr>
            </a:lvl4pPr>
            <a:lvl5pPr algn="l" rtl="0" eaLnBrk="1" fontAlgn="base" hangingPunct="1">
              <a:spcBef>
                <a:spcPct val="0"/>
              </a:spcBef>
              <a:spcAft>
                <a:spcPct val="0"/>
              </a:spcAft>
              <a:defRPr sz="4400" b="1">
                <a:solidFill>
                  <a:srgbClr val="FFFFFF"/>
                </a:solidFill>
                <a:latin typeface="Arial" charset="0"/>
              </a:defRPr>
            </a:lvl5pPr>
            <a:lvl6pPr marL="457200" algn="l" rtl="0" eaLnBrk="1" fontAlgn="base" hangingPunct="1">
              <a:spcBef>
                <a:spcPct val="0"/>
              </a:spcBef>
              <a:spcAft>
                <a:spcPct val="0"/>
              </a:spcAft>
              <a:defRPr sz="4400" b="1">
                <a:solidFill>
                  <a:srgbClr val="FFFFFF"/>
                </a:solidFill>
                <a:latin typeface="Arial" charset="0"/>
              </a:defRPr>
            </a:lvl6pPr>
            <a:lvl7pPr marL="914400" algn="l" rtl="0" eaLnBrk="1" fontAlgn="base" hangingPunct="1">
              <a:spcBef>
                <a:spcPct val="0"/>
              </a:spcBef>
              <a:spcAft>
                <a:spcPct val="0"/>
              </a:spcAft>
              <a:defRPr sz="4400" b="1">
                <a:solidFill>
                  <a:srgbClr val="FFFFFF"/>
                </a:solidFill>
                <a:latin typeface="Arial" charset="0"/>
              </a:defRPr>
            </a:lvl7pPr>
            <a:lvl8pPr marL="1371600" algn="l" rtl="0" eaLnBrk="1" fontAlgn="base" hangingPunct="1">
              <a:spcBef>
                <a:spcPct val="0"/>
              </a:spcBef>
              <a:spcAft>
                <a:spcPct val="0"/>
              </a:spcAft>
              <a:defRPr sz="4400" b="1">
                <a:solidFill>
                  <a:srgbClr val="FFFFFF"/>
                </a:solidFill>
                <a:latin typeface="Arial" charset="0"/>
              </a:defRPr>
            </a:lvl8pPr>
            <a:lvl9pPr marL="1828800" algn="l" rtl="0" eaLnBrk="1" fontAlgn="base" hangingPunct="1">
              <a:spcBef>
                <a:spcPct val="0"/>
              </a:spcBef>
              <a:spcAft>
                <a:spcPct val="0"/>
              </a:spcAft>
              <a:defRPr sz="4400" b="1">
                <a:solidFill>
                  <a:srgbClr val="FFFFFF"/>
                </a:solidFill>
                <a:latin typeface="Arial" charset="0"/>
              </a:defRPr>
            </a:lvl9pPr>
          </a:lstStyle>
          <a:p>
            <a:pPr algn="ctr"/>
            <a:r>
              <a:rPr lang="en-US" sz="2800" cap="none" dirty="0">
                <a:latin typeface="Times New Roman" panose="02020603050405020304" pitchFamily="18" charset="0"/>
                <a:cs typeface="Times New Roman" panose="02020603050405020304" pitchFamily="18" charset="0"/>
              </a:rPr>
              <a:t>Phân </a:t>
            </a:r>
            <a:r>
              <a:rPr lang="en-US" sz="2800" cap="none" dirty="0" err="1">
                <a:latin typeface="Times New Roman" panose="02020603050405020304" pitchFamily="18" charset="0"/>
                <a:cs typeface="Times New Roman" panose="02020603050405020304" pitchFamily="18" charset="0"/>
              </a:rPr>
              <a:t>tích</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thiết</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kế</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thuật</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toán</a:t>
            </a:r>
            <a:endParaRPr lang="en-US" sz="2800" cap="none" dirty="0">
              <a:latin typeface="Times New Roman" panose="02020603050405020304" pitchFamily="18" charset="0"/>
              <a:cs typeface="Times New Roman" panose="02020603050405020304" pitchFamily="18" charset="0"/>
            </a:endParaRPr>
          </a:p>
        </p:txBody>
      </p:sp>
      <p:pic>
        <p:nvPicPr>
          <p:cNvPr id="6" name="Picture 5" descr="A screen shot of a computer program&#10;&#10;Description automatically generated">
            <a:extLst>
              <a:ext uri="{FF2B5EF4-FFF2-40B4-BE49-F238E27FC236}">
                <a16:creationId xmlns:a16="http://schemas.microsoft.com/office/drawing/2014/main" id="{2BEDEAB4-C305-44B8-A5E3-2547C83601E3}"/>
              </a:ext>
            </a:extLst>
          </p:cNvPr>
          <p:cNvPicPr/>
          <p:nvPr/>
        </p:nvPicPr>
        <p:blipFill>
          <a:blip r:embed="rId2"/>
          <a:stretch>
            <a:fillRect/>
          </a:stretch>
        </p:blipFill>
        <p:spPr>
          <a:xfrm>
            <a:off x="5791200" y="1885604"/>
            <a:ext cx="5943600" cy="4404360"/>
          </a:xfrm>
          <a:prstGeom prst="rect">
            <a:avLst/>
          </a:prstGeom>
        </p:spPr>
      </p:pic>
      <p:pic>
        <p:nvPicPr>
          <p:cNvPr id="12" name="Picture 11" descr="A computer screen shot of a program code&#10;&#10;Description automatically generated">
            <a:extLst>
              <a:ext uri="{FF2B5EF4-FFF2-40B4-BE49-F238E27FC236}">
                <a16:creationId xmlns:a16="http://schemas.microsoft.com/office/drawing/2014/main" id="{A938F178-1A8D-4CF6-B4AA-37A41367B499}"/>
              </a:ext>
            </a:extLst>
          </p:cNvPr>
          <p:cNvPicPr/>
          <p:nvPr/>
        </p:nvPicPr>
        <p:blipFill>
          <a:blip r:embed="rId3"/>
          <a:stretch>
            <a:fillRect/>
          </a:stretch>
        </p:blipFill>
        <p:spPr>
          <a:xfrm>
            <a:off x="807720" y="4377055"/>
            <a:ext cx="2553335" cy="1185545"/>
          </a:xfrm>
          <a:prstGeom prst="rect">
            <a:avLst/>
          </a:prstGeom>
        </p:spPr>
      </p:pic>
      <p:pic>
        <p:nvPicPr>
          <p:cNvPr id="14" name="Picture 13">
            <a:extLst>
              <a:ext uri="{FF2B5EF4-FFF2-40B4-BE49-F238E27FC236}">
                <a16:creationId xmlns:a16="http://schemas.microsoft.com/office/drawing/2014/main" id="{78408BF7-67FE-4551-B95A-85D925573162}"/>
              </a:ext>
            </a:extLst>
          </p:cNvPr>
          <p:cNvPicPr>
            <a:picLocks noChangeAspect="1"/>
          </p:cNvPicPr>
          <p:nvPr/>
        </p:nvPicPr>
        <p:blipFill>
          <a:blip r:embed="rId4"/>
          <a:stretch>
            <a:fillRect/>
          </a:stretch>
        </p:blipFill>
        <p:spPr>
          <a:xfrm>
            <a:off x="228600" y="1928894"/>
            <a:ext cx="5115639" cy="1881105"/>
          </a:xfrm>
          <a:prstGeom prst="rect">
            <a:avLst/>
          </a:prstGeom>
        </p:spPr>
      </p:pic>
    </p:spTree>
    <p:extLst>
      <p:ext uri="{BB962C8B-B14F-4D97-AF65-F5344CB8AC3E}">
        <p14:creationId xmlns:p14="http://schemas.microsoft.com/office/powerpoint/2010/main" val="675765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bwMode="gray">
          <a:xfrm>
            <a:off x="762000" y="1295400"/>
            <a:ext cx="100584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rgbClr val="000000"/>
                </a:solidFill>
                <a:latin typeface="+mn-lt"/>
                <a:ea typeface="+mn-ea"/>
                <a:cs typeface="+mn-cs"/>
              </a:defRPr>
            </a:lvl1pPr>
            <a:lvl2pPr marL="742950" indent="-285750" algn="l" rtl="0" eaLnBrk="1" fontAlgn="base" hangingPunct="1">
              <a:spcBef>
                <a:spcPct val="20000"/>
              </a:spcBef>
              <a:spcAft>
                <a:spcPct val="0"/>
              </a:spcAft>
              <a:buChar char="–"/>
              <a:defRPr sz="2800">
                <a:solidFill>
                  <a:srgbClr val="000000"/>
                </a:solidFill>
                <a:latin typeface="+mn-lt"/>
              </a:defRPr>
            </a:lvl2pPr>
            <a:lvl3pPr marL="1143000" indent="-228600" algn="l" rtl="0" eaLnBrk="1" fontAlgn="base" hangingPunct="1">
              <a:spcBef>
                <a:spcPct val="20000"/>
              </a:spcBef>
              <a:spcAft>
                <a:spcPct val="0"/>
              </a:spcAft>
              <a:buChar char="•"/>
              <a:defRPr sz="2400">
                <a:solidFill>
                  <a:srgbClr val="000000"/>
                </a:solidFill>
                <a:latin typeface="+mn-lt"/>
              </a:defRPr>
            </a:lvl3pPr>
            <a:lvl4pPr marL="1600200" indent="-228600" algn="l" rtl="0" eaLnBrk="1" fontAlgn="base" hangingPunct="1">
              <a:spcBef>
                <a:spcPct val="20000"/>
              </a:spcBef>
              <a:spcAft>
                <a:spcPct val="0"/>
              </a:spcAft>
              <a:buChar char="–"/>
              <a:defRPr sz="2000">
                <a:solidFill>
                  <a:srgbClr val="000000"/>
                </a:solidFill>
                <a:latin typeface="+mn-lt"/>
              </a:defRPr>
            </a:lvl4pPr>
            <a:lvl5pPr marL="2057400" indent="-228600" algn="l" rtl="0" eaLnBrk="1" fontAlgn="base" hangingPunct="1">
              <a:spcBef>
                <a:spcPct val="20000"/>
              </a:spcBef>
              <a:spcAft>
                <a:spcPct val="0"/>
              </a:spcAft>
              <a:buChar char="»"/>
              <a:defRPr sz="2000">
                <a:solidFill>
                  <a:srgbClr val="000000"/>
                </a:solidFill>
                <a:latin typeface="+mn-lt"/>
              </a:defRPr>
            </a:lvl5pPr>
            <a:lvl6pPr marL="2514600" indent="-228600" algn="l" rtl="0" eaLnBrk="1" fontAlgn="base" hangingPunct="1">
              <a:spcBef>
                <a:spcPct val="20000"/>
              </a:spcBef>
              <a:spcAft>
                <a:spcPct val="0"/>
              </a:spcAft>
              <a:buChar char="»"/>
              <a:defRPr sz="2000">
                <a:solidFill>
                  <a:srgbClr val="000000"/>
                </a:solidFill>
                <a:latin typeface="+mn-lt"/>
              </a:defRPr>
            </a:lvl6pPr>
            <a:lvl7pPr marL="2971800" indent="-228600" algn="l" rtl="0" eaLnBrk="1" fontAlgn="base" hangingPunct="1">
              <a:spcBef>
                <a:spcPct val="20000"/>
              </a:spcBef>
              <a:spcAft>
                <a:spcPct val="0"/>
              </a:spcAft>
              <a:buChar char="»"/>
              <a:defRPr sz="2000">
                <a:solidFill>
                  <a:srgbClr val="000000"/>
                </a:solidFill>
                <a:latin typeface="+mn-lt"/>
              </a:defRPr>
            </a:lvl7pPr>
            <a:lvl8pPr marL="3429000" indent="-228600" algn="l" rtl="0" eaLnBrk="1" fontAlgn="base" hangingPunct="1">
              <a:spcBef>
                <a:spcPct val="20000"/>
              </a:spcBef>
              <a:spcAft>
                <a:spcPct val="0"/>
              </a:spcAft>
              <a:buChar char="»"/>
              <a:defRPr sz="2000">
                <a:solidFill>
                  <a:srgbClr val="000000"/>
                </a:solidFill>
                <a:latin typeface="+mn-lt"/>
              </a:defRPr>
            </a:lvl8pPr>
            <a:lvl9pPr marL="3886200" indent="-228600" algn="l" rtl="0" eaLnBrk="1" fontAlgn="base" hangingPunct="1">
              <a:spcBef>
                <a:spcPct val="20000"/>
              </a:spcBef>
              <a:spcAft>
                <a:spcPct val="0"/>
              </a:spcAft>
              <a:buChar char="»"/>
              <a:defRPr sz="2000">
                <a:solidFill>
                  <a:srgbClr val="000000"/>
                </a:solidFill>
                <a:latin typeface="+mn-lt"/>
              </a:defRPr>
            </a:lvl9pPr>
          </a:lstStyle>
          <a:p>
            <a:pPr marL="0" lvl="1" indent="0" algn="just">
              <a:lnSpc>
                <a:spcPct val="130000"/>
              </a:lnSpc>
              <a:spcBef>
                <a:spcPts val="0"/>
              </a:spcBef>
              <a:spcAft>
                <a:spcPts val="600"/>
              </a:spcAft>
              <a:buClr>
                <a:srgbClr val="0033CC"/>
              </a:buClr>
              <a:buNone/>
              <a:defRPr/>
            </a:pPr>
            <a:r>
              <a:rPr lang="en-US" sz="2400" b="1" dirty="0" err="1">
                <a:latin typeface="Times New Roman" panose="02020603050405020304" pitchFamily="18" charset="0"/>
                <a:cs typeface="Times New Roman" panose="02020603050405020304" pitchFamily="18" charset="0"/>
              </a:rPr>
              <a:t>Phương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thức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xem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lịch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sử</a:t>
            </a:r>
            <a:r>
              <a:rPr lang="en-US" sz="2400" b="1" dirty="0">
                <a:latin typeface="Times New Roman" panose="02020603050405020304" pitchFamily="18" charset="0"/>
                <a:cs typeface="Times New Roman" panose="02020603050405020304" pitchFamily="18" charset="0"/>
              </a:rPr>
              <a:t> chi </a:t>
            </a:r>
            <a:r>
              <a:rPr lang="en-US" sz="2400" b="1" dirty="0" err="1">
                <a:latin typeface="Times New Roman" panose="02020603050405020304" pitchFamily="18" charset="0"/>
                <a:cs typeface="Times New Roman" panose="02020603050405020304" pitchFamily="18" charset="0"/>
              </a:rPr>
              <a:t>tiết</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các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đơn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đặt</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hàng</a:t>
            </a:r>
            <a:endParaRPr lang="en-US" sz="2400" b="1" dirty="0">
              <a:latin typeface="Times New Roman" panose="02020603050405020304" pitchFamily="18" charset="0"/>
              <a:cs typeface="Times New Roman" panose="02020603050405020304" pitchFamily="18" charset="0"/>
            </a:endParaRPr>
          </a:p>
          <a:p>
            <a:pPr marL="0" indent="0">
              <a:buNone/>
            </a:pPr>
            <a:r>
              <a:rPr lang="vi-VN" sz="1800" dirty="0">
                <a:latin typeface="Times New Roman" panose="02020603050405020304" pitchFamily="18" charset="0"/>
                <a:cs typeface="Times New Roman" panose="02020603050405020304" pitchFamily="18" charset="0"/>
              </a:rPr>
              <a:t> </a:t>
            </a:r>
          </a:p>
          <a:p>
            <a:pPr marL="400050" lvl="2" indent="0" algn="just">
              <a:lnSpc>
                <a:spcPct val="130000"/>
              </a:lnSpc>
              <a:spcBef>
                <a:spcPts val="0"/>
              </a:spcBef>
              <a:spcAft>
                <a:spcPts val="600"/>
              </a:spcAft>
              <a:buClr>
                <a:srgbClr val="0033CC"/>
              </a:buClr>
              <a:buNone/>
              <a:defRPr/>
            </a:pPr>
            <a:endParaRPr lang="en-US" sz="2000" dirty="0">
              <a:latin typeface="Times New Roman" panose="02020603050405020304" pitchFamily="18" charset="0"/>
              <a:cs typeface="Times New Roman" panose="02020603050405020304" pitchFamily="18" charset="0"/>
            </a:endParaRPr>
          </a:p>
        </p:txBody>
      </p:sp>
      <p:sp>
        <p:nvSpPr>
          <p:cNvPr id="4" name="Rectangle 2"/>
          <p:cNvSpPr txBox="1">
            <a:spLocks noChangeArrowheads="1"/>
          </p:cNvSpPr>
          <p:nvPr/>
        </p:nvSpPr>
        <p:spPr>
          <a:xfrm>
            <a:off x="1676400" y="228600"/>
            <a:ext cx="6781800" cy="685800"/>
          </a:xfrm>
          <a:prstGeom prst="rect">
            <a:avLst/>
          </a:prstGeom>
        </p:spPr>
        <p:txBody>
          <a:bodyPr anchor="ctr" anchorCtr="0"/>
          <a:lstStyle>
            <a:lvl1pPr algn="l" rtl="0" eaLnBrk="1" fontAlgn="base" hangingPunct="1">
              <a:spcBef>
                <a:spcPct val="0"/>
              </a:spcBef>
              <a:spcAft>
                <a:spcPct val="0"/>
              </a:spcAft>
              <a:defRPr sz="4000" b="1" cap="all">
                <a:solidFill>
                  <a:srgbClr val="FFFFFF"/>
                </a:solidFill>
                <a:latin typeface="+mj-lt"/>
                <a:ea typeface="+mj-ea"/>
                <a:cs typeface="+mj-cs"/>
              </a:defRPr>
            </a:lvl1pPr>
            <a:lvl2pPr algn="l" rtl="0" eaLnBrk="1" fontAlgn="base" hangingPunct="1">
              <a:spcBef>
                <a:spcPct val="0"/>
              </a:spcBef>
              <a:spcAft>
                <a:spcPct val="0"/>
              </a:spcAft>
              <a:defRPr sz="4400" b="1">
                <a:solidFill>
                  <a:srgbClr val="FFFFFF"/>
                </a:solidFill>
                <a:latin typeface="Arial" charset="0"/>
              </a:defRPr>
            </a:lvl2pPr>
            <a:lvl3pPr algn="l" rtl="0" eaLnBrk="1" fontAlgn="base" hangingPunct="1">
              <a:spcBef>
                <a:spcPct val="0"/>
              </a:spcBef>
              <a:spcAft>
                <a:spcPct val="0"/>
              </a:spcAft>
              <a:defRPr sz="4400" b="1">
                <a:solidFill>
                  <a:srgbClr val="FFFFFF"/>
                </a:solidFill>
                <a:latin typeface="Arial" charset="0"/>
              </a:defRPr>
            </a:lvl3pPr>
            <a:lvl4pPr algn="l" rtl="0" eaLnBrk="1" fontAlgn="base" hangingPunct="1">
              <a:spcBef>
                <a:spcPct val="0"/>
              </a:spcBef>
              <a:spcAft>
                <a:spcPct val="0"/>
              </a:spcAft>
              <a:defRPr sz="4400" b="1">
                <a:solidFill>
                  <a:srgbClr val="FFFFFF"/>
                </a:solidFill>
                <a:latin typeface="Arial" charset="0"/>
              </a:defRPr>
            </a:lvl4pPr>
            <a:lvl5pPr algn="l" rtl="0" eaLnBrk="1" fontAlgn="base" hangingPunct="1">
              <a:spcBef>
                <a:spcPct val="0"/>
              </a:spcBef>
              <a:spcAft>
                <a:spcPct val="0"/>
              </a:spcAft>
              <a:defRPr sz="4400" b="1">
                <a:solidFill>
                  <a:srgbClr val="FFFFFF"/>
                </a:solidFill>
                <a:latin typeface="Arial" charset="0"/>
              </a:defRPr>
            </a:lvl5pPr>
            <a:lvl6pPr marL="457200" algn="l" rtl="0" eaLnBrk="1" fontAlgn="base" hangingPunct="1">
              <a:spcBef>
                <a:spcPct val="0"/>
              </a:spcBef>
              <a:spcAft>
                <a:spcPct val="0"/>
              </a:spcAft>
              <a:defRPr sz="4400" b="1">
                <a:solidFill>
                  <a:srgbClr val="FFFFFF"/>
                </a:solidFill>
                <a:latin typeface="Arial" charset="0"/>
              </a:defRPr>
            </a:lvl6pPr>
            <a:lvl7pPr marL="914400" algn="l" rtl="0" eaLnBrk="1" fontAlgn="base" hangingPunct="1">
              <a:spcBef>
                <a:spcPct val="0"/>
              </a:spcBef>
              <a:spcAft>
                <a:spcPct val="0"/>
              </a:spcAft>
              <a:defRPr sz="4400" b="1">
                <a:solidFill>
                  <a:srgbClr val="FFFFFF"/>
                </a:solidFill>
                <a:latin typeface="Arial" charset="0"/>
              </a:defRPr>
            </a:lvl7pPr>
            <a:lvl8pPr marL="1371600" algn="l" rtl="0" eaLnBrk="1" fontAlgn="base" hangingPunct="1">
              <a:spcBef>
                <a:spcPct val="0"/>
              </a:spcBef>
              <a:spcAft>
                <a:spcPct val="0"/>
              </a:spcAft>
              <a:defRPr sz="4400" b="1">
                <a:solidFill>
                  <a:srgbClr val="FFFFFF"/>
                </a:solidFill>
                <a:latin typeface="Arial" charset="0"/>
              </a:defRPr>
            </a:lvl8pPr>
            <a:lvl9pPr marL="1828800" algn="l" rtl="0" eaLnBrk="1" fontAlgn="base" hangingPunct="1">
              <a:spcBef>
                <a:spcPct val="0"/>
              </a:spcBef>
              <a:spcAft>
                <a:spcPct val="0"/>
              </a:spcAft>
              <a:defRPr sz="4400" b="1">
                <a:solidFill>
                  <a:srgbClr val="FFFFFF"/>
                </a:solidFill>
                <a:latin typeface="Arial" charset="0"/>
              </a:defRPr>
            </a:lvl9pPr>
          </a:lstStyle>
          <a:p>
            <a:pPr algn="ctr"/>
            <a:r>
              <a:rPr lang="en-US" sz="2800" cap="none" dirty="0">
                <a:latin typeface="Times New Roman" panose="02020603050405020304" pitchFamily="18" charset="0"/>
                <a:cs typeface="Times New Roman" panose="02020603050405020304" pitchFamily="18" charset="0"/>
              </a:rPr>
              <a:t>Phân </a:t>
            </a:r>
            <a:r>
              <a:rPr lang="en-US" sz="2800" cap="none" dirty="0" err="1">
                <a:latin typeface="Times New Roman" panose="02020603050405020304" pitchFamily="18" charset="0"/>
                <a:cs typeface="Times New Roman" panose="02020603050405020304" pitchFamily="18" charset="0"/>
              </a:rPr>
              <a:t>tích</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thiết</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kế</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thuật</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toán</a:t>
            </a:r>
            <a:endParaRPr lang="en-US" sz="2800" cap="none" dirty="0">
              <a:latin typeface="Times New Roman" panose="02020603050405020304" pitchFamily="18" charset="0"/>
              <a:cs typeface="Times New Roman" panose="02020603050405020304" pitchFamily="18" charset="0"/>
            </a:endParaRPr>
          </a:p>
        </p:txBody>
      </p:sp>
      <p:pic>
        <p:nvPicPr>
          <p:cNvPr id="5" name="Picture 4" descr="A screen shot of a computer program&#10;&#10;Description automatically generated">
            <a:extLst>
              <a:ext uri="{FF2B5EF4-FFF2-40B4-BE49-F238E27FC236}">
                <a16:creationId xmlns:a16="http://schemas.microsoft.com/office/drawing/2014/main" id="{36D763AF-2663-4D54-A620-BDBBE02A9F95}"/>
              </a:ext>
            </a:extLst>
          </p:cNvPr>
          <p:cNvPicPr/>
          <p:nvPr/>
        </p:nvPicPr>
        <p:blipFill>
          <a:blip r:embed="rId2"/>
          <a:stretch>
            <a:fillRect/>
          </a:stretch>
        </p:blipFill>
        <p:spPr>
          <a:xfrm>
            <a:off x="152400" y="1848485"/>
            <a:ext cx="5943600" cy="4491355"/>
          </a:xfrm>
          <a:prstGeom prst="rect">
            <a:avLst/>
          </a:prstGeom>
        </p:spPr>
      </p:pic>
      <p:pic>
        <p:nvPicPr>
          <p:cNvPr id="6" name="Picture 5" descr="A screen shot of a computer program&#10;&#10;Description automatically generated">
            <a:extLst>
              <a:ext uri="{FF2B5EF4-FFF2-40B4-BE49-F238E27FC236}">
                <a16:creationId xmlns:a16="http://schemas.microsoft.com/office/drawing/2014/main" id="{025DC97C-8C57-48D1-B828-2B07F0C0ED88}"/>
              </a:ext>
            </a:extLst>
          </p:cNvPr>
          <p:cNvPicPr/>
          <p:nvPr/>
        </p:nvPicPr>
        <p:blipFill>
          <a:blip r:embed="rId3"/>
          <a:stretch>
            <a:fillRect/>
          </a:stretch>
        </p:blipFill>
        <p:spPr>
          <a:xfrm>
            <a:off x="6096000" y="2505075"/>
            <a:ext cx="5943600" cy="3834765"/>
          </a:xfrm>
          <a:prstGeom prst="rect">
            <a:avLst/>
          </a:prstGeom>
        </p:spPr>
      </p:pic>
    </p:spTree>
    <p:extLst>
      <p:ext uri="{BB962C8B-B14F-4D97-AF65-F5344CB8AC3E}">
        <p14:creationId xmlns:p14="http://schemas.microsoft.com/office/powerpoint/2010/main" val="3103999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bwMode="gray">
          <a:xfrm>
            <a:off x="762000" y="1295401"/>
            <a:ext cx="100584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rgbClr val="000000"/>
                </a:solidFill>
                <a:latin typeface="+mn-lt"/>
                <a:ea typeface="+mn-ea"/>
                <a:cs typeface="+mn-cs"/>
              </a:defRPr>
            </a:lvl1pPr>
            <a:lvl2pPr marL="742950" indent="-285750" algn="l" rtl="0" eaLnBrk="1" fontAlgn="base" hangingPunct="1">
              <a:spcBef>
                <a:spcPct val="20000"/>
              </a:spcBef>
              <a:spcAft>
                <a:spcPct val="0"/>
              </a:spcAft>
              <a:buChar char="–"/>
              <a:defRPr sz="2800">
                <a:solidFill>
                  <a:srgbClr val="000000"/>
                </a:solidFill>
                <a:latin typeface="+mn-lt"/>
              </a:defRPr>
            </a:lvl2pPr>
            <a:lvl3pPr marL="1143000" indent="-228600" algn="l" rtl="0" eaLnBrk="1" fontAlgn="base" hangingPunct="1">
              <a:spcBef>
                <a:spcPct val="20000"/>
              </a:spcBef>
              <a:spcAft>
                <a:spcPct val="0"/>
              </a:spcAft>
              <a:buChar char="•"/>
              <a:defRPr sz="2400">
                <a:solidFill>
                  <a:srgbClr val="000000"/>
                </a:solidFill>
                <a:latin typeface="+mn-lt"/>
              </a:defRPr>
            </a:lvl3pPr>
            <a:lvl4pPr marL="1600200" indent="-228600" algn="l" rtl="0" eaLnBrk="1" fontAlgn="base" hangingPunct="1">
              <a:spcBef>
                <a:spcPct val="20000"/>
              </a:spcBef>
              <a:spcAft>
                <a:spcPct val="0"/>
              </a:spcAft>
              <a:buChar char="–"/>
              <a:defRPr sz="2000">
                <a:solidFill>
                  <a:srgbClr val="000000"/>
                </a:solidFill>
                <a:latin typeface="+mn-lt"/>
              </a:defRPr>
            </a:lvl4pPr>
            <a:lvl5pPr marL="2057400" indent="-228600" algn="l" rtl="0" eaLnBrk="1" fontAlgn="base" hangingPunct="1">
              <a:spcBef>
                <a:spcPct val="20000"/>
              </a:spcBef>
              <a:spcAft>
                <a:spcPct val="0"/>
              </a:spcAft>
              <a:buChar char="»"/>
              <a:defRPr sz="2000">
                <a:solidFill>
                  <a:srgbClr val="000000"/>
                </a:solidFill>
                <a:latin typeface="+mn-lt"/>
              </a:defRPr>
            </a:lvl5pPr>
            <a:lvl6pPr marL="2514600" indent="-228600" algn="l" rtl="0" eaLnBrk="1" fontAlgn="base" hangingPunct="1">
              <a:spcBef>
                <a:spcPct val="20000"/>
              </a:spcBef>
              <a:spcAft>
                <a:spcPct val="0"/>
              </a:spcAft>
              <a:buChar char="»"/>
              <a:defRPr sz="2000">
                <a:solidFill>
                  <a:srgbClr val="000000"/>
                </a:solidFill>
                <a:latin typeface="+mn-lt"/>
              </a:defRPr>
            </a:lvl6pPr>
            <a:lvl7pPr marL="2971800" indent="-228600" algn="l" rtl="0" eaLnBrk="1" fontAlgn="base" hangingPunct="1">
              <a:spcBef>
                <a:spcPct val="20000"/>
              </a:spcBef>
              <a:spcAft>
                <a:spcPct val="0"/>
              </a:spcAft>
              <a:buChar char="»"/>
              <a:defRPr sz="2000">
                <a:solidFill>
                  <a:srgbClr val="000000"/>
                </a:solidFill>
                <a:latin typeface="+mn-lt"/>
              </a:defRPr>
            </a:lvl7pPr>
            <a:lvl8pPr marL="3429000" indent="-228600" algn="l" rtl="0" eaLnBrk="1" fontAlgn="base" hangingPunct="1">
              <a:spcBef>
                <a:spcPct val="20000"/>
              </a:spcBef>
              <a:spcAft>
                <a:spcPct val="0"/>
              </a:spcAft>
              <a:buChar char="»"/>
              <a:defRPr sz="2000">
                <a:solidFill>
                  <a:srgbClr val="000000"/>
                </a:solidFill>
                <a:latin typeface="+mn-lt"/>
              </a:defRPr>
            </a:lvl8pPr>
            <a:lvl9pPr marL="3886200" indent="-228600" algn="l" rtl="0" eaLnBrk="1" fontAlgn="base" hangingPunct="1">
              <a:spcBef>
                <a:spcPct val="20000"/>
              </a:spcBef>
              <a:spcAft>
                <a:spcPct val="0"/>
              </a:spcAft>
              <a:buChar char="»"/>
              <a:defRPr sz="2000">
                <a:solidFill>
                  <a:srgbClr val="000000"/>
                </a:solidFill>
                <a:latin typeface="+mn-lt"/>
              </a:defRPr>
            </a:lvl9pPr>
          </a:lstStyle>
          <a:p>
            <a:pPr marL="0" lvl="1" indent="0" algn="just">
              <a:lnSpc>
                <a:spcPct val="130000"/>
              </a:lnSpc>
              <a:spcBef>
                <a:spcPts val="0"/>
              </a:spcBef>
              <a:spcAft>
                <a:spcPts val="600"/>
              </a:spcAft>
              <a:buClr>
                <a:srgbClr val="0033CC"/>
              </a:buClr>
              <a:buNone/>
              <a:defRPr/>
            </a:pPr>
            <a:r>
              <a:rPr lang="en-US" sz="2400" b="1" dirty="0" err="1">
                <a:latin typeface="Times New Roman" panose="02020603050405020304" pitchFamily="18" charset="0"/>
                <a:cs typeface="Times New Roman" panose="02020603050405020304" pitchFamily="18" charset="0"/>
              </a:rPr>
              <a:t>Phương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thức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thêm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sản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phẩm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vào</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giỏ</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hàng</a:t>
            </a:r>
            <a:r>
              <a:rPr lang="vi-VN" sz="1800" dirty="0">
                <a:latin typeface="Times New Roman" panose="02020603050405020304" pitchFamily="18" charset="0"/>
                <a:cs typeface="Times New Roman" panose="02020603050405020304" pitchFamily="18" charset="0"/>
              </a:rPr>
              <a:t> </a:t>
            </a:r>
          </a:p>
          <a:p>
            <a:pPr marL="400050" lvl="2" indent="0" algn="just">
              <a:lnSpc>
                <a:spcPct val="130000"/>
              </a:lnSpc>
              <a:spcBef>
                <a:spcPts val="0"/>
              </a:spcBef>
              <a:spcAft>
                <a:spcPts val="600"/>
              </a:spcAft>
              <a:buClr>
                <a:srgbClr val="0033CC"/>
              </a:buClr>
              <a:buNone/>
              <a:defRPr/>
            </a:pPr>
            <a:endParaRPr lang="en-US" sz="2000" dirty="0">
              <a:latin typeface="Times New Roman" panose="02020603050405020304" pitchFamily="18" charset="0"/>
              <a:cs typeface="Times New Roman" panose="02020603050405020304" pitchFamily="18" charset="0"/>
            </a:endParaRPr>
          </a:p>
        </p:txBody>
      </p:sp>
      <p:sp>
        <p:nvSpPr>
          <p:cNvPr id="4" name="Rectangle 2"/>
          <p:cNvSpPr txBox="1">
            <a:spLocks noChangeArrowheads="1"/>
          </p:cNvSpPr>
          <p:nvPr/>
        </p:nvSpPr>
        <p:spPr>
          <a:xfrm>
            <a:off x="1676400" y="228600"/>
            <a:ext cx="6781800" cy="685800"/>
          </a:xfrm>
          <a:prstGeom prst="rect">
            <a:avLst/>
          </a:prstGeom>
        </p:spPr>
        <p:txBody>
          <a:bodyPr anchor="ctr" anchorCtr="0"/>
          <a:lstStyle>
            <a:lvl1pPr algn="l" rtl="0" eaLnBrk="1" fontAlgn="base" hangingPunct="1">
              <a:spcBef>
                <a:spcPct val="0"/>
              </a:spcBef>
              <a:spcAft>
                <a:spcPct val="0"/>
              </a:spcAft>
              <a:defRPr sz="4000" b="1" cap="all">
                <a:solidFill>
                  <a:srgbClr val="FFFFFF"/>
                </a:solidFill>
                <a:latin typeface="+mj-lt"/>
                <a:ea typeface="+mj-ea"/>
                <a:cs typeface="+mj-cs"/>
              </a:defRPr>
            </a:lvl1pPr>
            <a:lvl2pPr algn="l" rtl="0" eaLnBrk="1" fontAlgn="base" hangingPunct="1">
              <a:spcBef>
                <a:spcPct val="0"/>
              </a:spcBef>
              <a:spcAft>
                <a:spcPct val="0"/>
              </a:spcAft>
              <a:defRPr sz="4400" b="1">
                <a:solidFill>
                  <a:srgbClr val="FFFFFF"/>
                </a:solidFill>
                <a:latin typeface="Arial" charset="0"/>
              </a:defRPr>
            </a:lvl2pPr>
            <a:lvl3pPr algn="l" rtl="0" eaLnBrk="1" fontAlgn="base" hangingPunct="1">
              <a:spcBef>
                <a:spcPct val="0"/>
              </a:spcBef>
              <a:spcAft>
                <a:spcPct val="0"/>
              </a:spcAft>
              <a:defRPr sz="4400" b="1">
                <a:solidFill>
                  <a:srgbClr val="FFFFFF"/>
                </a:solidFill>
                <a:latin typeface="Arial" charset="0"/>
              </a:defRPr>
            </a:lvl3pPr>
            <a:lvl4pPr algn="l" rtl="0" eaLnBrk="1" fontAlgn="base" hangingPunct="1">
              <a:spcBef>
                <a:spcPct val="0"/>
              </a:spcBef>
              <a:spcAft>
                <a:spcPct val="0"/>
              </a:spcAft>
              <a:defRPr sz="4400" b="1">
                <a:solidFill>
                  <a:srgbClr val="FFFFFF"/>
                </a:solidFill>
                <a:latin typeface="Arial" charset="0"/>
              </a:defRPr>
            </a:lvl4pPr>
            <a:lvl5pPr algn="l" rtl="0" eaLnBrk="1" fontAlgn="base" hangingPunct="1">
              <a:spcBef>
                <a:spcPct val="0"/>
              </a:spcBef>
              <a:spcAft>
                <a:spcPct val="0"/>
              </a:spcAft>
              <a:defRPr sz="4400" b="1">
                <a:solidFill>
                  <a:srgbClr val="FFFFFF"/>
                </a:solidFill>
                <a:latin typeface="Arial" charset="0"/>
              </a:defRPr>
            </a:lvl5pPr>
            <a:lvl6pPr marL="457200" algn="l" rtl="0" eaLnBrk="1" fontAlgn="base" hangingPunct="1">
              <a:spcBef>
                <a:spcPct val="0"/>
              </a:spcBef>
              <a:spcAft>
                <a:spcPct val="0"/>
              </a:spcAft>
              <a:defRPr sz="4400" b="1">
                <a:solidFill>
                  <a:srgbClr val="FFFFFF"/>
                </a:solidFill>
                <a:latin typeface="Arial" charset="0"/>
              </a:defRPr>
            </a:lvl6pPr>
            <a:lvl7pPr marL="914400" algn="l" rtl="0" eaLnBrk="1" fontAlgn="base" hangingPunct="1">
              <a:spcBef>
                <a:spcPct val="0"/>
              </a:spcBef>
              <a:spcAft>
                <a:spcPct val="0"/>
              </a:spcAft>
              <a:defRPr sz="4400" b="1">
                <a:solidFill>
                  <a:srgbClr val="FFFFFF"/>
                </a:solidFill>
                <a:latin typeface="Arial" charset="0"/>
              </a:defRPr>
            </a:lvl7pPr>
            <a:lvl8pPr marL="1371600" algn="l" rtl="0" eaLnBrk="1" fontAlgn="base" hangingPunct="1">
              <a:spcBef>
                <a:spcPct val="0"/>
              </a:spcBef>
              <a:spcAft>
                <a:spcPct val="0"/>
              </a:spcAft>
              <a:defRPr sz="4400" b="1">
                <a:solidFill>
                  <a:srgbClr val="FFFFFF"/>
                </a:solidFill>
                <a:latin typeface="Arial" charset="0"/>
              </a:defRPr>
            </a:lvl8pPr>
            <a:lvl9pPr marL="1828800" algn="l" rtl="0" eaLnBrk="1" fontAlgn="base" hangingPunct="1">
              <a:spcBef>
                <a:spcPct val="0"/>
              </a:spcBef>
              <a:spcAft>
                <a:spcPct val="0"/>
              </a:spcAft>
              <a:defRPr sz="4400" b="1">
                <a:solidFill>
                  <a:srgbClr val="FFFFFF"/>
                </a:solidFill>
                <a:latin typeface="Arial" charset="0"/>
              </a:defRPr>
            </a:lvl9pPr>
          </a:lstStyle>
          <a:p>
            <a:pPr algn="ctr"/>
            <a:r>
              <a:rPr lang="en-US" sz="2800" cap="none" dirty="0">
                <a:latin typeface="Times New Roman" panose="02020603050405020304" pitchFamily="18" charset="0"/>
                <a:cs typeface="Times New Roman" panose="02020603050405020304" pitchFamily="18" charset="0"/>
              </a:rPr>
              <a:t>Phân </a:t>
            </a:r>
            <a:r>
              <a:rPr lang="en-US" sz="2800" cap="none" dirty="0" err="1">
                <a:latin typeface="Times New Roman" panose="02020603050405020304" pitchFamily="18" charset="0"/>
                <a:cs typeface="Times New Roman" panose="02020603050405020304" pitchFamily="18" charset="0"/>
              </a:rPr>
              <a:t>tích</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thiết</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kế</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thuật</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toán</a:t>
            </a:r>
            <a:endParaRPr lang="en-US" sz="2800" cap="none" dirty="0">
              <a:latin typeface="Times New Roman" panose="02020603050405020304" pitchFamily="18" charset="0"/>
              <a:cs typeface="Times New Roman" panose="02020603050405020304" pitchFamily="18" charset="0"/>
            </a:endParaRPr>
          </a:p>
        </p:txBody>
      </p:sp>
      <p:pic>
        <p:nvPicPr>
          <p:cNvPr id="10" name="Picture 9" descr="A screenshot of a computer program&#10;&#10;Description automatically generated">
            <a:extLst>
              <a:ext uri="{FF2B5EF4-FFF2-40B4-BE49-F238E27FC236}">
                <a16:creationId xmlns:a16="http://schemas.microsoft.com/office/drawing/2014/main" id="{A431D52D-11C4-4AAF-B3A9-C996CFA10FF8}"/>
              </a:ext>
            </a:extLst>
          </p:cNvPr>
          <p:cNvPicPr/>
          <p:nvPr/>
        </p:nvPicPr>
        <p:blipFill>
          <a:blip r:embed="rId2"/>
          <a:stretch>
            <a:fillRect/>
          </a:stretch>
        </p:blipFill>
        <p:spPr>
          <a:xfrm>
            <a:off x="3124200" y="762001"/>
            <a:ext cx="5943600" cy="6096000"/>
          </a:xfrm>
          <a:prstGeom prst="rect">
            <a:avLst/>
          </a:prstGeom>
        </p:spPr>
      </p:pic>
    </p:spTree>
    <p:extLst>
      <p:ext uri="{BB962C8B-B14F-4D97-AF65-F5344CB8AC3E}">
        <p14:creationId xmlns:p14="http://schemas.microsoft.com/office/powerpoint/2010/main" val="1894867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bwMode="gray">
          <a:xfrm>
            <a:off x="762000" y="1295400"/>
            <a:ext cx="100584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rgbClr val="000000"/>
                </a:solidFill>
                <a:latin typeface="+mn-lt"/>
                <a:ea typeface="+mn-ea"/>
                <a:cs typeface="+mn-cs"/>
              </a:defRPr>
            </a:lvl1pPr>
            <a:lvl2pPr marL="742950" indent="-285750" algn="l" rtl="0" eaLnBrk="1" fontAlgn="base" hangingPunct="1">
              <a:spcBef>
                <a:spcPct val="20000"/>
              </a:spcBef>
              <a:spcAft>
                <a:spcPct val="0"/>
              </a:spcAft>
              <a:buChar char="–"/>
              <a:defRPr sz="2800">
                <a:solidFill>
                  <a:srgbClr val="000000"/>
                </a:solidFill>
                <a:latin typeface="+mn-lt"/>
              </a:defRPr>
            </a:lvl2pPr>
            <a:lvl3pPr marL="1143000" indent="-228600" algn="l" rtl="0" eaLnBrk="1" fontAlgn="base" hangingPunct="1">
              <a:spcBef>
                <a:spcPct val="20000"/>
              </a:spcBef>
              <a:spcAft>
                <a:spcPct val="0"/>
              </a:spcAft>
              <a:buChar char="•"/>
              <a:defRPr sz="2400">
                <a:solidFill>
                  <a:srgbClr val="000000"/>
                </a:solidFill>
                <a:latin typeface="+mn-lt"/>
              </a:defRPr>
            </a:lvl3pPr>
            <a:lvl4pPr marL="1600200" indent="-228600" algn="l" rtl="0" eaLnBrk="1" fontAlgn="base" hangingPunct="1">
              <a:spcBef>
                <a:spcPct val="20000"/>
              </a:spcBef>
              <a:spcAft>
                <a:spcPct val="0"/>
              </a:spcAft>
              <a:buChar char="–"/>
              <a:defRPr sz="2000">
                <a:solidFill>
                  <a:srgbClr val="000000"/>
                </a:solidFill>
                <a:latin typeface="+mn-lt"/>
              </a:defRPr>
            </a:lvl4pPr>
            <a:lvl5pPr marL="2057400" indent="-228600" algn="l" rtl="0" eaLnBrk="1" fontAlgn="base" hangingPunct="1">
              <a:spcBef>
                <a:spcPct val="20000"/>
              </a:spcBef>
              <a:spcAft>
                <a:spcPct val="0"/>
              </a:spcAft>
              <a:buChar char="»"/>
              <a:defRPr sz="2000">
                <a:solidFill>
                  <a:srgbClr val="000000"/>
                </a:solidFill>
                <a:latin typeface="+mn-lt"/>
              </a:defRPr>
            </a:lvl5pPr>
            <a:lvl6pPr marL="2514600" indent="-228600" algn="l" rtl="0" eaLnBrk="1" fontAlgn="base" hangingPunct="1">
              <a:spcBef>
                <a:spcPct val="20000"/>
              </a:spcBef>
              <a:spcAft>
                <a:spcPct val="0"/>
              </a:spcAft>
              <a:buChar char="»"/>
              <a:defRPr sz="2000">
                <a:solidFill>
                  <a:srgbClr val="000000"/>
                </a:solidFill>
                <a:latin typeface="+mn-lt"/>
              </a:defRPr>
            </a:lvl6pPr>
            <a:lvl7pPr marL="2971800" indent="-228600" algn="l" rtl="0" eaLnBrk="1" fontAlgn="base" hangingPunct="1">
              <a:spcBef>
                <a:spcPct val="20000"/>
              </a:spcBef>
              <a:spcAft>
                <a:spcPct val="0"/>
              </a:spcAft>
              <a:buChar char="»"/>
              <a:defRPr sz="2000">
                <a:solidFill>
                  <a:srgbClr val="000000"/>
                </a:solidFill>
                <a:latin typeface="+mn-lt"/>
              </a:defRPr>
            </a:lvl7pPr>
            <a:lvl8pPr marL="3429000" indent="-228600" algn="l" rtl="0" eaLnBrk="1" fontAlgn="base" hangingPunct="1">
              <a:spcBef>
                <a:spcPct val="20000"/>
              </a:spcBef>
              <a:spcAft>
                <a:spcPct val="0"/>
              </a:spcAft>
              <a:buChar char="»"/>
              <a:defRPr sz="2000">
                <a:solidFill>
                  <a:srgbClr val="000000"/>
                </a:solidFill>
                <a:latin typeface="+mn-lt"/>
              </a:defRPr>
            </a:lvl8pPr>
            <a:lvl9pPr marL="3886200" indent="-228600" algn="l" rtl="0" eaLnBrk="1" fontAlgn="base" hangingPunct="1">
              <a:spcBef>
                <a:spcPct val="20000"/>
              </a:spcBef>
              <a:spcAft>
                <a:spcPct val="0"/>
              </a:spcAft>
              <a:buChar char="»"/>
              <a:defRPr sz="2000">
                <a:solidFill>
                  <a:srgbClr val="000000"/>
                </a:solidFill>
                <a:latin typeface="+mn-lt"/>
              </a:defRPr>
            </a:lvl9pPr>
          </a:lstStyle>
          <a:p>
            <a:pPr marL="0" lvl="1" indent="0" algn="just">
              <a:lnSpc>
                <a:spcPct val="130000"/>
              </a:lnSpc>
              <a:spcBef>
                <a:spcPts val="0"/>
              </a:spcBef>
              <a:spcAft>
                <a:spcPts val="600"/>
              </a:spcAft>
              <a:buClr>
                <a:srgbClr val="0033CC"/>
              </a:buClr>
              <a:buNone/>
              <a:defRPr/>
            </a:pPr>
            <a:r>
              <a:rPr lang="en-US" sz="2400" b="1" dirty="0" err="1">
                <a:latin typeface="Times New Roman" panose="02020603050405020304" pitchFamily="18" charset="0"/>
                <a:cs typeface="Times New Roman" panose="02020603050405020304" pitchFamily="18" charset="0"/>
              </a:rPr>
              <a:t>Phương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thức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tăng</a:t>
            </a:r>
            <a:r>
              <a:rPr lang="en-US" sz="2400" b="1" dirty="0">
                <a:latin typeface="Times New Roman" panose="02020603050405020304" pitchFamily="18" charset="0"/>
                <a:cs typeface="Times New Roman" panose="02020603050405020304" pitchFamily="18" charset="0"/>
              </a:rPr>
              <a:t>/</a:t>
            </a:r>
            <a:r>
              <a:rPr lang="en-US" sz="2400" b="1" dirty="0" err="1">
                <a:latin typeface="Times New Roman" panose="02020603050405020304" pitchFamily="18" charset="0"/>
                <a:cs typeface="Times New Roman" panose="02020603050405020304" pitchFamily="18" charset="0"/>
              </a:rPr>
              <a:t>giảm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số</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lượng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sản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phẩm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trong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giỏ</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hàng</a:t>
            </a:r>
            <a:r>
              <a:rPr lang="vi-VN" sz="1800" dirty="0">
                <a:latin typeface="Times New Roman" panose="02020603050405020304" pitchFamily="18" charset="0"/>
                <a:cs typeface="Times New Roman" panose="02020603050405020304" pitchFamily="18" charset="0"/>
              </a:rPr>
              <a:t> </a:t>
            </a:r>
          </a:p>
          <a:p>
            <a:pPr marL="400050" lvl="2" indent="0" algn="just">
              <a:lnSpc>
                <a:spcPct val="130000"/>
              </a:lnSpc>
              <a:spcBef>
                <a:spcPts val="0"/>
              </a:spcBef>
              <a:spcAft>
                <a:spcPts val="600"/>
              </a:spcAft>
              <a:buClr>
                <a:srgbClr val="0033CC"/>
              </a:buClr>
              <a:buNone/>
              <a:defRPr/>
            </a:pPr>
            <a:endParaRPr lang="en-US" sz="2000" dirty="0">
              <a:latin typeface="Times New Roman" panose="02020603050405020304" pitchFamily="18" charset="0"/>
              <a:cs typeface="Times New Roman" panose="02020603050405020304" pitchFamily="18" charset="0"/>
            </a:endParaRPr>
          </a:p>
        </p:txBody>
      </p:sp>
      <p:sp>
        <p:nvSpPr>
          <p:cNvPr id="4" name="Rectangle 2"/>
          <p:cNvSpPr txBox="1">
            <a:spLocks noChangeArrowheads="1"/>
          </p:cNvSpPr>
          <p:nvPr/>
        </p:nvSpPr>
        <p:spPr>
          <a:xfrm>
            <a:off x="1676400" y="228600"/>
            <a:ext cx="6781800" cy="685800"/>
          </a:xfrm>
          <a:prstGeom prst="rect">
            <a:avLst/>
          </a:prstGeom>
        </p:spPr>
        <p:txBody>
          <a:bodyPr anchor="ctr" anchorCtr="0"/>
          <a:lstStyle>
            <a:lvl1pPr algn="l" rtl="0" eaLnBrk="1" fontAlgn="base" hangingPunct="1">
              <a:spcBef>
                <a:spcPct val="0"/>
              </a:spcBef>
              <a:spcAft>
                <a:spcPct val="0"/>
              </a:spcAft>
              <a:defRPr sz="4000" b="1" cap="all">
                <a:solidFill>
                  <a:srgbClr val="FFFFFF"/>
                </a:solidFill>
                <a:latin typeface="+mj-lt"/>
                <a:ea typeface="+mj-ea"/>
                <a:cs typeface="+mj-cs"/>
              </a:defRPr>
            </a:lvl1pPr>
            <a:lvl2pPr algn="l" rtl="0" eaLnBrk="1" fontAlgn="base" hangingPunct="1">
              <a:spcBef>
                <a:spcPct val="0"/>
              </a:spcBef>
              <a:spcAft>
                <a:spcPct val="0"/>
              </a:spcAft>
              <a:defRPr sz="4400" b="1">
                <a:solidFill>
                  <a:srgbClr val="FFFFFF"/>
                </a:solidFill>
                <a:latin typeface="Arial" charset="0"/>
              </a:defRPr>
            </a:lvl2pPr>
            <a:lvl3pPr algn="l" rtl="0" eaLnBrk="1" fontAlgn="base" hangingPunct="1">
              <a:spcBef>
                <a:spcPct val="0"/>
              </a:spcBef>
              <a:spcAft>
                <a:spcPct val="0"/>
              </a:spcAft>
              <a:defRPr sz="4400" b="1">
                <a:solidFill>
                  <a:srgbClr val="FFFFFF"/>
                </a:solidFill>
                <a:latin typeface="Arial" charset="0"/>
              </a:defRPr>
            </a:lvl3pPr>
            <a:lvl4pPr algn="l" rtl="0" eaLnBrk="1" fontAlgn="base" hangingPunct="1">
              <a:spcBef>
                <a:spcPct val="0"/>
              </a:spcBef>
              <a:spcAft>
                <a:spcPct val="0"/>
              </a:spcAft>
              <a:defRPr sz="4400" b="1">
                <a:solidFill>
                  <a:srgbClr val="FFFFFF"/>
                </a:solidFill>
                <a:latin typeface="Arial" charset="0"/>
              </a:defRPr>
            </a:lvl4pPr>
            <a:lvl5pPr algn="l" rtl="0" eaLnBrk="1" fontAlgn="base" hangingPunct="1">
              <a:spcBef>
                <a:spcPct val="0"/>
              </a:spcBef>
              <a:spcAft>
                <a:spcPct val="0"/>
              </a:spcAft>
              <a:defRPr sz="4400" b="1">
                <a:solidFill>
                  <a:srgbClr val="FFFFFF"/>
                </a:solidFill>
                <a:latin typeface="Arial" charset="0"/>
              </a:defRPr>
            </a:lvl5pPr>
            <a:lvl6pPr marL="457200" algn="l" rtl="0" eaLnBrk="1" fontAlgn="base" hangingPunct="1">
              <a:spcBef>
                <a:spcPct val="0"/>
              </a:spcBef>
              <a:spcAft>
                <a:spcPct val="0"/>
              </a:spcAft>
              <a:defRPr sz="4400" b="1">
                <a:solidFill>
                  <a:srgbClr val="FFFFFF"/>
                </a:solidFill>
                <a:latin typeface="Arial" charset="0"/>
              </a:defRPr>
            </a:lvl6pPr>
            <a:lvl7pPr marL="914400" algn="l" rtl="0" eaLnBrk="1" fontAlgn="base" hangingPunct="1">
              <a:spcBef>
                <a:spcPct val="0"/>
              </a:spcBef>
              <a:spcAft>
                <a:spcPct val="0"/>
              </a:spcAft>
              <a:defRPr sz="4400" b="1">
                <a:solidFill>
                  <a:srgbClr val="FFFFFF"/>
                </a:solidFill>
                <a:latin typeface="Arial" charset="0"/>
              </a:defRPr>
            </a:lvl7pPr>
            <a:lvl8pPr marL="1371600" algn="l" rtl="0" eaLnBrk="1" fontAlgn="base" hangingPunct="1">
              <a:spcBef>
                <a:spcPct val="0"/>
              </a:spcBef>
              <a:spcAft>
                <a:spcPct val="0"/>
              </a:spcAft>
              <a:defRPr sz="4400" b="1">
                <a:solidFill>
                  <a:srgbClr val="FFFFFF"/>
                </a:solidFill>
                <a:latin typeface="Arial" charset="0"/>
              </a:defRPr>
            </a:lvl8pPr>
            <a:lvl9pPr marL="1828800" algn="l" rtl="0" eaLnBrk="1" fontAlgn="base" hangingPunct="1">
              <a:spcBef>
                <a:spcPct val="0"/>
              </a:spcBef>
              <a:spcAft>
                <a:spcPct val="0"/>
              </a:spcAft>
              <a:defRPr sz="4400" b="1">
                <a:solidFill>
                  <a:srgbClr val="FFFFFF"/>
                </a:solidFill>
                <a:latin typeface="Arial" charset="0"/>
              </a:defRPr>
            </a:lvl9pPr>
          </a:lstStyle>
          <a:p>
            <a:pPr algn="ctr"/>
            <a:r>
              <a:rPr lang="en-US" sz="2800" cap="none" dirty="0">
                <a:latin typeface="Times New Roman" panose="02020603050405020304" pitchFamily="18" charset="0"/>
                <a:cs typeface="Times New Roman" panose="02020603050405020304" pitchFamily="18" charset="0"/>
              </a:rPr>
              <a:t>Phân </a:t>
            </a:r>
            <a:r>
              <a:rPr lang="en-US" sz="2800" cap="none" dirty="0" err="1">
                <a:latin typeface="Times New Roman" panose="02020603050405020304" pitchFamily="18" charset="0"/>
                <a:cs typeface="Times New Roman" panose="02020603050405020304" pitchFamily="18" charset="0"/>
              </a:rPr>
              <a:t>tích</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thiết</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kế</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thuật</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toán</a:t>
            </a:r>
            <a:endParaRPr lang="en-US" sz="2800" cap="none" dirty="0">
              <a:latin typeface="Times New Roman" panose="02020603050405020304" pitchFamily="18" charset="0"/>
              <a:cs typeface="Times New Roman" panose="02020603050405020304" pitchFamily="18" charset="0"/>
            </a:endParaRPr>
          </a:p>
        </p:txBody>
      </p:sp>
      <p:pic>
        <p:nvPicPr>
          <p:cNvPr id="5" name="Picture 4" descr="A screen shot of a computer code&#10;&#10;Description automatically generated">
            <a:extLst>
              <a:ext uri="{FF2B5EF4-FFF2-40B4-BE49-F238E27FC236}">
                <a16:creationId xmlns:a16="http://schemas.microsoft.com/office/drawing/2014/main" id="{9196C336-6CFD-489E-BF21-E302E034DBF7}"/>
              </a:ext>
            </a:extLst>
          </p:cNvPr>
          <p:cNvPicPr/>
          <p:nvPr/>
        </p:nvPicPr>
        <p:blipFill>
          <a:blip r:embed="rId2"/>
          <a:stretch>
            <a:fillRect/>
          </a:stretch>
        </p:blipFill>
        <p:spPr>
          <a:xfrm>
            <a:off x="152400" y="2426970"/>
            <a:ext cx="5943600" cy="3135630"/>
          </a:xfrm>
          <a:prstGeom prst="rect">
            <a:avLst/>
          </a:prstGeom>
        </p:spPr>
      </p:pic>
      <p:pic>
        <p:nvPicPr>
          <p:cNvPr id="6" name="Picture 5" descr="A screen shot of a computer code&#10;&#10;Description automatically generated">
            <a:extLst>
              <a:ext uri="{FF2B5EF4-FFF2-40B4-BE49-F238E27FC236}">
                <a16:creationId xmlns:a16="http://schemas.microsoft.com/office/drawing/2014/main" id="{4BEB1BDC-DC0E-444C-AE57-A28B5EAB42AA}"/>
              </a:ext>
            </a:extLst>
          </p:cNvPr>
          <p:cNvPicPr/>
          <p:nvPr/>
        </p:nvPicPr>
        <p:blipFill>
          <a:blip r:embed="rId3"/>
          <a:stretch>
            <a:fillRect/>
          </a:stretch>
        </p:blipFill>
        <p:spPr>
          <a:xfrm>
            <a:off x="6096000" y="2426970"/>
            <a:ext cx="5943600" cy="3143250"/>
          </a:xfrm>
          <a:prstGeom prst="rect">
            <a:avLst/>
          </a:prstGeom>
        </p:spPr>
      </p:pic>
    </p:spTree>
    <p:extLst>
      <p:ext uri="{BB962C8B-B14F-4D97-AF65-F5344CB8AC3E}">
        <p14:creationId xmlns:p14="http://schemas.microsoft.com/office/powerpoint/2010/main" val="2905862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bwMode="gray">
          <a:xfrm>
            <a:off x="762000" y="1295400"/>
            <a:ext cx="100584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rgbClr val="000000"/>
                </a:solidFill>
                <a:latin typeface="+mn-lt"/>
                <a:ea typeface="+mn-ea"/>
                <a:cs typeface="+mn-cs"/>
              </a:defRPr>
            </a:lvl1pPr>
            <a:lvl2pPr marL="742950" indent="-285750" algn="l" rtl="0" eaLnBrk="1" fontAlgn="base" hangingPunct="1">
              <a:spcBef>
                <a:spcPct val="20000"/>
              </a:spcBef>
              <a:spcAft>
                <a:spcPct val="0"/>
              </a:spcAft>
              <a:buChar char="–"/>
              <a:defRPr sz="2800">
                <a:solidFill>
                  <a:srgbClr val="000000"/>
                </a:solidFill>
                <a:latin typeface="+mn-lt"/>
              </a:defRPr>
            </a:lvl2pPr>
            <a:lvl3pPr marL="1143000" indent="-228600" algn="l" rtl="0" eaLnBrk="1" fontAlgn="base" hangingPunct="1">
              <a:spcBef>
                <a:spcPct val="20000"/>
              </a:spcBef>
              <a:spcAft>
                <a:spcPct val="0"/>
              </a:spcAft>
              <a:buChar char="•"/>
              <a:defRPr sz="2400">
                <a:solidFill>
                  <a:srgbClr val="000000"/>
                </a:solidFill>
                <a:latin typeface="+mn-lt"/>
              </a:defRPr>
            </a:lvl3pPr>
            <a:lvl4pPr marL="1600200" indent="-228600" algn="l" rtl="0" eaLnBrk="1" fontAlgn="base" hangingPunct="1">
              <a:spcBef>
                <a:spcPct val="20000"/>
              </a:spcBef>
              <a:spcAft>
                <a:spcPct val="0"/>
              </a:spcAft>
              <a:buChar char="–"/>
              <a:defRPr sz="2000">
                <a:solidFill>
                  <a:srgbClr val="000000"/>
                </a:solidFill>
                <a:latin typeface="+mn-lt"/>
              </a:defRPr>
            </a:lvl4pPr>
            <a:lvl5pPr marL="2057400" indent="-228600" algn="l" rtl="0" eaLnBrk="1" fontAlgn="base" hangingPunct="1">
              <a:spcBef>
                <a:spcPct val="20000"/>
              </a:spcBef>
              <a:spcAft>
                <a:spcPct val="0"/>
              </a:spcAft>
              <a:buChar char="»"/>
              <a:defRPr sz="2000">
                <a:solidFill>
                  <a:srgbClr val="000000"/>
                </a:solidFill>
                <a:latin typeface="+mn-lt"/>
              </a:defRPr>
            </a:lvl5pPr>
            <a:lvl6pPr marL="2514600" indent="-228600" algn="l" rtl="0" eaLnBrk="1" fontAlgn="base" hangingPunct="1">
              <a:spcBef>
                <a:spcPct val="20000"/>
              </a:spcBef>
              <a:spcAft>
                <a:spcPct val="0"/>
              </a:spcAft>
              <a:buChar char="»"/>
              <a:defRPr sz="2000">
                <a:solidFill>
                  <a:srgbClr val="000000"/>
                </a:solidFill>
                <a:latin typeface="+mn-lt"/>
              </a:defRPr>
            </a:lvl6pPr>
            <a:lvl7pPr marL="2971800" indent="-228600" algn="l" rtl="0" eaLnBrk="1" fontAlgn="base" hangingPunct="1">
              <a:spcBef>
                <a:spcPct val="20000"/>
              </a:spcBef>
              <a:spcAft>
                <a:spcPct val="0"/>
              </a:spcAft>
              <a:buChar char="»"/>
              <a:defRPr sz="2000">
                <a:solidFill>
                  <a:srgbClr val="000000"/>
                </a:solidFill>
                <a:latin typeface="+mn-lt"/>
              </a:defRPr>
            </a:lvl7pPr>
            <a:lvl8pPr marL="3429000" indent="-228600" algn="l" rtl="0" eaLnBrk="1" fontAlgn="base" hangingPunct="1">
              <a:spcBef>
                <a:spcPct val="20000"/>
              </a:spcBef>
              <a:spcAft>
                <a:spcPct val="0"/>
              </a:spcAft>
              <a:buChar char="»"/>
              <a:defRPr sz="2000">
                <a:solidFill>
                  <a:srgbClr val="000000"/>
                </a:solidFill>
                <a:latin typeface="+mn-lt"/>
              </a:defRPr>
            </a:lvl8pPr>
            <a:lvl9pPr marL="3886200" indent="-228600" algn="l" rtl="0" eaLnBrk="1" fontAlgn="base" hangingPunct="1">
              <a:spcBef>
                <a:spcPct val="20000"/>
              </a:spcBef>
              <a:spcAft>
                <a:spcPct val="0"/>
              </a:spcAft>
              <a:buChar char="»"/>
              <a:defRPr sz="2000">
                <a:solidFill>
                  <a:srgbClr val="000000"/>
                </a:solidFill>
                <a:latin typeface="+mn-lt"/>
              </a:defRPr>
            </a:lvl9pPr>
          </a:lstStyle>
          <a:p>
            <a:pPr marL="0" lvl="1" indent="0" algn="just">
              <a:lnSpc>
                <a:spcPct val="130000"/>
              </a:lnSpc>
              <a:spcBef>
                <a:spcPts val="0"/>
              </a:spcBef>
              <a:spcAft>
                <a:spcPts val="600"/>
              </a:spcAft>
              <a:buClr>
                <a:srgbClr val="0033CC"/>
              </a:buClr>
              <a:buNone/>
              <a:defRPr/>
            </a:pPr>
            <a:r>
              <a:rPr lang="en-US" sz="2400" b="1" dirty="0" err="1">
                <a:latin typeface="Times New Roman" panose="02020603050405020304" pitchFamily="18" charset="0"/>
                <a:cs typeface="Times New Roman" panose="02020603050405020304" pitchFamily="18" charset="0"/>
              </a:rPr>
              <a:t>Phương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thức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xoá</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sản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phẩm</a:t>
            </a:r>
            <a:r>
              <a:rPr lang="en-US" sz="2400" b="1" dirty="0">
                <a:latin typeface="Times New Roman" panose="02020603050405020304" pitchFamily="18" charset="0"/>
                <a:cs typeface="Times New Roman" panose="02020603050405020304" pitchFamily="18" charset="0"/>
              </a:rPr>
              <a:t> ra </a:t>
            </a:r>
            <a:r>
              <a:rPr lang="en-US" sz="2400" b="1" dirty="0" err="1">
                <a:latin typeface="Times New Roman" panose="02020603050405020304" pitchFamily="18" charset="0"/>
                <a:cs typeface="Times New Roman" panose="02020603050405020304" pitchFamily="18" charset="0"/>
              </a:rPr>
              <a:t>khỏi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giỏ</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hàng</a:t>
            </a:r>
            <a:r>
              <a:rPr lang="vi-VN" sz="1800" dirty="0">
                <a:latin typeface="Times New Roman" panose="02020603050405020304" pitchFamily="18" charset="0"/>
                <a:cs typeface="Times New Roman" panose="02020603050405020304" pitchFamily="18" charset="0"/>
              </a:rPr>
              <a:t> </a:t>
            </a:r>
          </a:p>
          <a:p>
            <a:pPr marL="400050" lvl="2" indent="0" algn="just">
              <a:lnSpc>
                <a:spcPct val="130000"/>
              </a:lnSpc>
              <a:spcBef>
                <a:spcPts val="0"/>
              </a:spcBef>
              <a:spcAft>
                <a:spcPts val="600"/>
              </a:spcAft>
              <a:buClr>
                <a:srgbClr val="0033CC"/>
              </a:buClr>
              <a:buNone/>
              <a:defRPr/>
            </a:pPr>
            <a:endParaRPr lang="en-US" sz="2000" dirty="0">
              <a:latin typeface="Times New Roman" panose="02020603050405020304" pitchFamily="18" charset="0"/>
              <a:cs typeface="Times New Roman" panose="02020603050405020304" pitchFamily="18" charset="0"/>
            </a:endParaRPr>
          </a:p>
        </p:txBody>
      </p:sp>
      <p:sp>
        <p:nvSpPr>
          <p:cNvPr id="4" name="Rectangle 2"/>
          <p:cNvSpPr txBox="1">
            <a:spLocks noChangeArrowheads="1"/>
          </p:cNvSpPr>
          <p:nvPr/>
        </p:nvSpPr>
        <p:spPr>
          <a:xfrm>
            <a:off x="1676400" y="228600"/>
            <a:ext cx="6781800" cy="685800"/>
          </a:xfrm>
          <a:prstGeom prst="rect">
            <a:avLst/>
          </a:prstGeom>
        </p:spPr>
        <p:txBody>
          <a:bodyPr anchor="ctr" anchorCtr="0"/>
          <a:lstStyle>
            <a:lvl1pPr algn="l" rtl="0" eaLnBrk="1" fontAlgn="base" hangingPunct="1">
              <a:spcBef>
                <a:spcPct val="0"/>
              </a:spcBef>
              <a:spcAft>
                <a:spcPct val="0"/>
              </a:spcAft>
              <a:defRPr sz="4000" b="1" cap="all">
                <a:solidFill>
                  <a:srgbClr val="FFFFFF"/>
                </a:solidFill>
                <a:latin typeface="+mj-lt"/>
                <a:ea typeface="+mj-ea"/>
                <a:cs typeface="+mj-cs"/>
              </a:defRPr>
            </a:lvl1pPr>
            <a:lvl2pPr algn="l" rtl="0" eaLnBrk="1" fontAlgn="base" hangingPunct="1">
              <a:spcBef>
                <a:spcPct val="0"/>
              </a:spcBef>
              <a:spcAft>
                <a:spcPct val="0"/>
              </a:spcAft>
              <a:defRPr sz="4400" b="1">
                <a:solidFill>
                  <a:srgbClr val="FFFFFF"/>
                </a:solidFill>
                <a:latin typeface="Arial" charset="0"/>
              </a:defRPr>
            </a:lvl2pPr>
            <a:lvl3pPr algn="l" rtl="0" eaLnBrk="1" fontAlgn="base" hangingPunct="1">
              <a:spcBef>
                <a:spcPct val="0"/>
              </a:spcBef>
              <a:spcAft>
                <a:spcPct val="0"/>
              </a:spcAft>
              <a:defRPr sz="4400" b="1">
                <a:solidFill>
                  <a:srgbClr val="FFFFFF"/>
                </a:solidFill>
                <a:latin typeface="Arial" charset="0"/>
              </a:defRPr>
            </a:lvl3pPr>
            <a:lvl4pPr algn="l" rtl="0" eaLnBrk="1" fontAlgn="base" hangingPunct="1">
              <a:spcBef>
                <a:spcPct val="0"/>
              </a:spcBef>
              <a:spcAft>
                <a:spcPct val="0"/>
              </a:spcAft>
              <a:defRPr sz="4400" b="1">
                <a:solidFill>
                  <a:srgbClr val="FFFFFF"/>
                </a:solidFill>
                <a:latin typeface="Arial" charset="0"/>
              </a:defRPr>
            </a:lvl4pPr>
            <a:lvl5pPr algn="l" rtl="0" eaLnBrk="1" fontAlgn="base" hangingPunct="1">
              <a:spcBef>
                <a:spcPct val="0"/>
              </a:spcBef>
              <a:spcAft>
                <a:spcPct val="0"/>
              </a:spcAft>
              <a:defRPr sz="4400" b="1">
                <a:solidFill>
                  <a:srgbClr val="FFFFFF"/>
                </a:solidFill>
                <a:latin typeface="Arial" charset="0"/>
              </a:defRPr>
            </a:lvl5pPr>
            <a:lvl6pPr marL="457200" algn="l" rtl="0" eaLnBrk="1" fontAlgn="base" hangingPunct="1">
              <a:spcBef>
                <a:spcPct val="0"/>
              </a:spcBef>
              <a:spcAft>
                <a:spcPct val="0"/>
              </a:spcAft>
              <a:defRPr sz="4400" b="1">
                <a:solidFill>
                  <a:srgbClr val="FFFFFF"/>
                </a:solidFill>
                <a:latin typeface="Arial" charset="0"/>
              </a:defRPr>
            </a:lvl6pPr>
            <a:lvl7pPr marL="914400" algn="l" rtl="0" eaLnBrk="1" fontAlgn="base" hangingPunct="1">
              <a:spcBef>
                <a:spcPct val="0"/>
              </a:spcBef>
              <a:spcAft>
                <a:spcPct val="0"/>
              </a:spcAft>
              <a:defRPr sz="4400" b="1">
                <a:solidFill>
                  <a:srgbClr val="FFFFFF"/>
                </a:solidFill>
                <a:latin typeface="Arial" charset="0"/>
              </a:defRPr>
            </a:lvl7pPr>
            <a:lvl8pPr marL="1371600" algn="l" rtl="0" eaLnBrk="1" fontAlgn="base" hangingPunct="1">
              <a:spcBef>
                <a:spcPct val="0"/>
              </a:spcBef>
              <a:spcAft>
                <a:spcPct val="0"/>
              </a:spcAft>
              <a:defRPr sz="4400" b="1">
                <a:solidFill>
                  <a:srgbClr val="FFFFFF"/>
                </a:solidFill>
                <a:latin typeface="Arial" charset="0"/>
              </a:defRPr>
            </a:lvl8pPr>
            <a:lvl9pPr marL="1828800" algn="l" rtl="0" eaLnBrk="1" fontAlgn="base" hangingPunct="1">
              <a:spcBef>
                <a:spcPct val="0"/>
              </a:spcBef>
              <a:spcAft>
                <a:spcPct val="0"/>
              </a:spcAft>
              <a:defRPr sz="4400" b="1">
                <a:solidFill>
                  <a:srgbClr val="FFFFFF"/>
                </a:solidFill>
                <a:latin typeface="Arial" charset="0"/>
              </a:defRPr>
            </a:lvl9pPr>
          </a:lstStyle>
          <a:p>
            <a:pPr algn="ctr"/>
            <a:r>
              <a:rPr lang="en-US" sz="2800" cap="none" dirty="0">
                <a:latin typeface="Times New Roman" panose="02020603050405020304" pitchFamily="18" charset="0"/>
                <a:cs typeface="Times New Roman" panose="02020603050405020304" pitchFamily="18" charset="0"/>
              </a:rPr>
              <a:t>Phân </a:t>
            </a:r>
            <a:r>
              <a:rPr lang="en-US" sz="2800" cap="none" dirty="0" err="1">
                <a:latin typeface="Times New Roman" panose="02020603050405020304" pitchFamily="18" charset="0"/>
                <a:cs typeface="Times New Roman" panose="02020603050405020304" pitchFamily="18" charset="0"/>
              </a:rPr>
              <a:t>tích</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thiết</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kế</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thuật</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toán</a:t>
            </a:r>
            <a:endParaRPr lang="en-US" sz="2800" cap="none" dirty="0">
              <a:latin typeface="Times New Roman" panose="02020603050405020304" pitchFamily="18" charset="0"/>
              <a:cs typeface="Times New Roman" panose="02020603050405020304" pitchFamily="18" charset="0"/>
            </a:endParaRPr>
          </a:p>
        </p:txBody>
      </p:sp>
      <p:pic>
        <p:nvPicPr>
          <p:cNvPr id="5" name="Picture 4" descr="A screen shot of a computer program&#10;&#10;Description automatically generated">
            <a:extLst>
              <a:ext uri="{FF2B5EF4-FFF2-40B4-BE49-F238E27FC236}">
                <a16:creationId xmlns:a16="http://schemas.microsoft.com/office/drawing/2014/main" id="{2AF7D28B-2BC0-4CBF-B44D-EA6A257EF1F4}"/>
              </a:ext>
            </a:extLst>
          </p:cNvPr>
          <p:cNvPicPr/>
          <p:nvPr/>
        </p:nvPicPr>
        <p:blipFill>
          <a:blip r:embed="rId2"/>
          <a:stretch>
            <a:fillRect/>
          </a:stretch>
        </p:blipFill>
        <p:spPr>
          <a:xfrm>
            <a:off x="2971800" y="1808480"/>
            <a:ext cx="6248400" cy="4516120"/>
          </a:xfrm>
          <a:prstGeom prst="rect">
            <a:avLst/>
          </a:prstGeom>
        </p:spPr>
      </p:pic>
    </p:spTree>
    <p:extLst>
      <p:ext uri="{BB962C8B-B14F-4D97-AF65-F5344CB8AC3E}">
        <p14:creationId xmlns:p14="http://schemas.microsoft.com/office/powerpoint/2010/main" val="3163832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bwMode="gray">
          <a:xfrm>
            <a:off x="762000" y="1295400"/>
            <a:ext cx="100584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rgbClr val="000000"/>
                </a:solidFill>
                <a:latin typeface="+mn-lt"/>
                <a:ea typeface="+mn-ea"/>
                <a:cs typeface="+mn-cs"/>
              </a:defRPr>
            </a:lvl1pPr>
            <a:lvl2pPr marL="742950" indent="-285750" algn="l" rtl="0" eaLnBrk="1" fontAlgn="base" hangingPunct="1">
              <a:spcBef>
                <a:spcPct val="20000"/>
              </a:spcBef>
              <a:spcAft>
                <a:spcPct val="0"/>
              </a:spcAft>
              <a:buChar char="–"/>
              <a:defRPr sz="2800">
                <a:solidFill>
                  <a:srgbClr val="000000"/>
                </a:solidFill>
                <a:latin typeface="+mn-lt"/>
              </a:defRPr>
            </a:lvl2pPr>
            <a:lvl3pPr marL="1143000" indent="-228600" algn="l" rtl="0" eaLnBrk="1" fontAlgn="base" hangingPunct="1">
              <a:spcBef>
                <a:spcPct val="20000"/>
              </a:spcBef>
              <a:spcAft>
                <a:spcPct val="0"/>
              </a:spcAft>
              <a:buChar char="•"/>
              <a:defRPr sz="2400">
                <a:solidFill>
                  <a:srgbClr val="000000"/>
                </a:solidFill>
                <a:latin typeface="+mn-lt"/>
              </a:defRPr>
            </a:lvl3pPr>
            <a:lvl4pPr marL="1600200" indent="-228600" algn="l" rtl="0" eaLnBrk="1" fontAlgn="base" hangingPunct="1">
              <a:spcBef>
                <a:spcPct val="20000"/>
              </a:spcBef>
              <a:spcAft>
                <a:spcPct val="0"/>
              </a:spcAft>
              <a:buChar char="–"/>
              <a:defRPr sz="2000">
                <a:solidFill>
                  <a:srgbClr val="000000"/>
                </a:solidFill>
                <a:latin typeface="+mn-lt"/>
              </a:defRPr>
            </a:lvl4pPr>
            <a:lvl5pPr marL="2057400" indent="-228600" algn="l" rtl="0" eaLnBrk="1" fontAlgn="base" hangingPunct="1">
              <a:spcBef>
                <a:spcPct val="20000"/>
              </a:spcBef>
              <a:spcAft>
                <a:spcPct val="0"/>
              </a:spcAft>
              <a:buChar char="»"/>
              <a:defRPr sz="2000">
                <a:solidFill>
                  <a:srgbClr val="000000"/>
                </a:solidFill>
                <a:latin typeface="+mn-lt"/>
              </a:defRPr>
            </a:lvl5pPr>
            <a:lvl6pPr marL="2514600" indent="-228600" algn="l" rtl="0" eaLnBrk="1" fontAlgn="base" hangingPunct="1">
              <a:spcBef>
                <a:spcPct val="20000"/>
              </a:spcBef>
              <a:spcAft>
                <a:spcPct val="0"/>
              </a:spcAft>
              <a:buChar char="»"/>
              <a:defRPr sz="2000">
                <a:solidFill>
                  <a:srgbClr val="000000"/>
                </a:solidFill>
                <a:latin typeface="+mn-lt"/>
              </a:defRPr>
            </a:lvl6pPr>
            <a:lvl7pPr marL="2971800" indent="-228600" algn="l" rtl="0" eaLnBrk="1" fontAlgn="base" hangingPunct="1">
              <a:spcBef>
                <a:spcPct val="20000"/>
              </a:spcBef>
              <a:spcAft>
                <a:spcPct val="0"/>
              </a:spcAft>
              <a:buChar char="»"/>
              <a:defRPr sz="2000">
                <a:solidFill>
                  <a:srgbClr val="000000"/>
                </a:solidFill>
                <a:latin typeface="+mn-lt"/>
              </a:defRPr>
            </a:lvl7pPr>
            <a:lvl8pPr marL="3429000" indent="-228600" algn="l" rtl="0" eaLnBrk="1" fontAlgn="base" hangingPunct="1">
              <a:spcBef>
                <a:spcPct val="20000"/>
              </a:spcBef>
              <a:spcAft>
                <a:spcPct val="0"/>
              </a:spcAft>
              <a:buChar char="»"/>
              <a:defRPr sz="2000">
                <a:solidFill>
                  <a:srgbClr val="000000"/>
                </a:solidFill>
                <a:latin typeface="+mn-lt"/>
              </a:defRPr>
            </a:lvl8pPr>
            <a:lvl9pPr marL="3886200" indent="-228600" algn="l" rtl="0" eaLnBrk="1" fontAlgn="base" hangingPunct="1">
              <a:spcBef>
                <a:spcPct val="20000"/>
              </a:spcBef>
              <a:spcAft>
                <a:spcPct val="0"/>
              </a:spcAft>
              <a:buChar char="»"/>
              <a:defRPr sz="2000">
                <a:solidFill>
                  <a:srgbClr val="000000"/>
                </a:solidFill>
                <a:latin typeface="+mn-lt"/>
              </a:defRPr>
            </a:lvl9pPr>
          </a:lstStyle>
          <a:p>
            <a:pPr marL="0" lvl="1" indent="0" algn="just">
              <a:lnSpc>
                <a:spcPct val="130000"/>
              </a:lnSpc>
              <a:spcBef>
                <a:spcPts val="0"/>
              </a:spcBef>
              <a:spcAft>
                <a:spcPts val="600"/>
              </a:spcAft>
              <a:buClr>
                <a:srgbClr val="0033CC"/>
              </a:buClr>
              <a:buNone/>
              <a:defRPr/>
            </a:pPr>
            <a:r>
              <a:rPr lang="en-US" sz="2400" b="1" dirty="0" err="1">
                <a:latin typeface="Times New Roman" panose="02020603050405020304" pitchFamily="18" charset="0"/>
                <a:cs typeface="Times New Roman" panose="02020603050405020304" pitchFamily="18" charset="0"/>
              </a:rPr>
              <a:t>Phương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thức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đặt</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đơn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hàng</a:t>
            </a:r>
            <a:r>
              <a:rPr lang="vi-VN" sz="1800" dirty="0">
                <a:latin typeface="Times New Roman" panose="02020603050405020304" pitchFamily="18" charset="0"/>
                <a:cs typeface="Times New Roman" panose="02020603050405020304" pitchFamily="18" charset="0"/>
              </a:rPr>
              <a:t> </a:t>
            </a:r>
          </a:p>
          <a:p>
            <a:pPr marL="400050" lvl="2" indent="0" algn="just">
              <a:lnSpc>
                <a:spcPct val="130000"/>
              </a:lnSpc>
              <a:spcBef>
                <a:spcPts val="0"/>
              </a:spcBef>
              <a:spcAft>
                <a:spcPts val="600"/>
              </a:spcAft>
              <a:buClr>
                <a:srgbClr val="0033CC"/>
              </a:buClr>
              <a:buNone/>
              <a:defRPr/>
            </a:pPr>
            <a:endParaRPr lang="en-US" sz="2000" dirty="0">
              <a:latin typeface="Times New Roman" panose="02020603050405020304" pitchFamily="18" charset="0"/>
              <a:cs typeface="Times New Roman" panose="02020603050405020304" pitchFamily="18" charset="0"/>
            </a:endParaRPr>
          </a:p>
        </p:txBody>
      </p:sp>
      <p:sp>
        <p:nvSpPr>
          <p:cNvPr id="4" name="Rectangle 2"/>
          <p:cNvSpPr txBox="1">
            <a:spLocks noChangeArrowheads="1"/>
          </p:cNvSpPr>
          <p:nvPr/>
        </p:nvSpPr>
        <p:spPr>
          <a:xfrm>
            <a:off x="1676400" y="228600"/>
            <a:ext cx="6781800" cy="685800"/>
          </a:xfrm>
          <a:prstGeom prst="rect">
            <a:avLst/>
          </a:prstGeom>
        </p:spPr>
        <p:txBody>
          <a:bodyPr anchor="ctr" anchorCtr="0"/>
          <a:lstStyle>
            <a:lvl1pPr algn="l" rtl="0" eaLnBrk="1" fontAlgn="base" hangingPunct="1">
              <a:spcBef>
                <a:spcPct val="0"/>
              </a:spcBef>
              <a:spcAft>
                <a:spcPct val="0"/>
              </a:spcAft>
              <a:defRPr sz="4000" b="1" cap="all">
                <a:solidFill>
                  <a:srgbClr val="FFFFFF"/>
                </a:solidFill>
                <a:latin typeface="+mj-lt"/>
                <a:ea typeface="+mj-ea"/>
                <a:cs typeface="+mj-cs"/>
              </a:defRPr>
            </a:lvl1pPr>
            <a:lvl2pPr algn="l" rtl="0" eaLnBrk="1" fontAlgn="base" hangingPunct="1">
              <a:spcBef>
                <a:spcPct val="0"/>
              </a:spcBef>
              <a:spcAft>
                <a:spcPct val="0"/>
              </a:spcAft>
              <a:defRPr sz="4400" b="1">
                <a:solidFill>
                  <a:srgbClr val="FFFFFF"/>
                </a:solidFill>
                <a:latin typeface="Arial" charset="0"/>
              </a:defRPr>
            </a:lvl2pPr>
            <a:lvl3pPr algn="l" rtl="0" eaLnBrk="1" fontAlgn="base" hangingPunct="1">
              <a:spcBef>
                <a:spcPct val="0"/>
              </a:spcBef>
              <a:spcAft>
                <a:spcPct val="0"/>
              </a:spcAft>
              <a:defRPr sz="4400" b="1">
                <a:solidFill>
                  <a:srgbClr val="FFFFFF"/>
                </a:solidFill>
                <a:latin typeface="Arial" charset="0"/>
              </a:defRPr>
            </a:lvl3pPr>
            <a:lvl4pPr algn="l" rtl="0" eaLnBrk="1" fontAlgn="base" hangingPunct="1">
              <a:spcBef>
                <a:spcPct val="0"/>
              </a:spcBef>
              <a:spcAft>
                <a:spcPct val="0"/>
              </a:spcAft>
              <a:defRPr sz="4400" b="1">
                <a:solidFill>
                  <a:srgbClr val="FFFFFF"/>
                </a:solidFill>
                <a:latin typeface="Arial" charset="0"/>
              </a:defRPr>
            </a:lvl4pPr>
            <a:lvl5pPr algn="l" rtl="0" eaLnBrk="1" fontAlgn="base" hangingPunct="1">
              <a:spcBef>
                <a:spcPct val="0"/>
              </a:spcBef>
              <a:spcAft>
                <a:spcPct val="0"/>
              </a:spcAft>
              <a:defRPr sz="4400" b="1">
                <a:solidFill>
                  <a:srgbClr val="FFFFFF"/>
                </a:solidFill>
                <a:latin typeface="Arial" charset="0"/>
              </a:defRPr>
            </a:lvl5pPr>
            <a:lvl6pPr marL="457200" algn="l" rtl="0" eaLnBrk="1" fontAlgn="base" hangingPunct="1">
              <a:spcBef>
                <a:spcPct val="0"/>
              </a:spcBef>
              <a:spcAft>
                <a:spcPct val="0"/>
              </a:spcAft>
              <a:defRPr sz="4400" b="1">
                <a:solidFill>
                  <a:srgbClr val="FFFFFF"/>
                </a:solidFill>
                <a:latin typeface="Arial" charset="0"/>
              </a:defRPr>
            </a:lvl6pPr>
            <a:lvl7pPr marL="914400" algn="l" rtl="0" eaLnBrk="1" fontAlgn="base" hangingPunct="1">
              <a:spcBef>
                <a:spcPct val="0"/>
              </a:spcBef>
              <a:spcAft>
                <a:spcPct val="0"/>
              </a:spcAft>
              <a:defRPr sz="4400" b="1">
                <a:solidFill>
                  <a:srgbClr val="FFFFFF"/>
                </a:solidFill>
                <a:latin typeface="Arial" charset="0"/>
              </a:defRPr>
            </a:lvl7pPr>
            <a:lvl8pPr marL="1371600" algn="l" rtl="0" eaLnBrk="1" fontAlgn="base" hangingPunct="1">
              <a:spcBef>
                <a:spcPct val="0"/>
              </a:spcBef>
              <a:spcAft>
                <a:spcPct val="0"/>
              </a:spcAft>
              <a:defRPr sz="4400" b="1">
                <a:solidFill>
                  <a:srgbClr val="FFFFFF"/>
                </a:solidFill>
                <a:latin typeface="Arial" charset="0"/>
              </a:defRPr>
            </a:lvl8pPr>
            <a:lvl9pPr marL="1828800" algn="l" rtl="0" eaLnBrk="1" fontAlgn="base" hangingPunct="1">
              <a:spcBef>
                <a:spcPct val="0"/>
              </a:spcBef>
              <a:spcAft>
                <a:spcPct val="0"/>
              </a:spcAft>
              <a:defRPr sz="4400" b="1">
                <a:solidFill>
                  <a:srgbClr val="FFFFFF"/>
                </a:solidFill>
                <a:latin typeface="Arial" charset="0"/>
              </a:defRPr>
            </a:lvl9pPr>
          </a:lstStyle>
          <a:p>
            <a:pPr algn="ctr"/>
            <a:r>
              <a:rPr lang="en-US" sz="2800" cap="none" dirty="0">
                <a:latin typeface="Times New Roman" panose="02020603050405020304" pitchFamily="18" charset="0"/>
                <a:cs typeface="Times New Roman" panose="02020603050405020304" pitchFamily="18" charset="0"/>
              </a:rPr>
              <a:t>Phân </a:t>
            </a:r>
            <a:r>
              <a:rPr lang="en-US" sz="2800" cap="none" dirty="0" err="1">
                <a:latin typeface="Times New Roman" panose="02020603050405020304" pitchFamily="18" charset="0"/>
                <a:cs typeface="Times New Roman" panose="02020603050405020304" pitchFamily="18" charset="0"/>
              </a:rPr>
              <a:t>tích</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thiết</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kế</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thuật</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toán</a:t>
            </a:r>
            <a:endParaRPr lang="en-US" sz="2800" cap="none" dirty="0">
              <a:latin typeface="Times New Roman" panose="02020603050405020304" pitchFamily="18" charset="0"/>
              <a:cs typeface="Times New Roman" panose="02020603050405020304" pitchFamily="18" charset="0"/>
            </a:endParaRPr>
          </a:p>
        </p:txBody>
      </p:sp>
      <p:pic>
        <p:nvPicPr>
          <p:cNvPr id="5" name="Picture 4" descr="A screen shot of a computer program&#10;&#10;Description automatically generated">
            <a:extLst>
              <a:ext uri="{FF2B5EF4-FFF2-40B4-BE49-F238E27FC236}">
                <a16:creationId xmlns:a16="http://schemas.microsoft.com/office/drawing/2014/main" id="{48D3A342-FF65-4777-9CBF-CE494D7DDEA5}"/>
              </a:ext>
            </a:extLst>
          </p:cNvPr>
          <p:cNvPicPr/>
          <p:nvPr/>
        </p:nvPicPr>
        <p:blipFill>
          <a:blip r:embed="rId2"/>
          <a:stretch>
            <a:fillRect/>
          </a:stretch>
        </p:blipFill>
        <p:spPr>
          <a:xfrm>
            <a:off x="3352800" y="1792663"/>
            <a:ext cx="5943600" cy="4829810"/>
          </a:xfrm>
          <a:prstGeom prst="rect">
            <a:avLst/>
          </a:prstGeom>
        </p:spPr>
      </p:pic>
    </p:spTree>
    <p:extLst>
      <p:ext uri="{BB962C8B-B14F-4D97-AF65-F5344CB8AC3E}">
        <p14:creationId xmlns:p14="http://schemas.microsoft.com/office/powerpoint/2010/main" val="3293175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bwMode="gray">
          <a:xfrm>
            <a:off x="1828800" y="1295400"/>
            <a:ext cx="85344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rgbClr val="000000"/>
                </a:solidFill>
                <a:latin typeface="+mn-lt"/>
                <a:ea typeface="+mn-ea"/>
                <a:cs typeface="+mn-cs"/>
              </a:defRPr>
            </a:lvl1pPr>
            <a:lvl2pPr marL="742950" indent="-285750" algn="l" rtl="0" eaLnBrk="1" fontAlgn="base" hangingPunct="1">
              <a:spcBef>
                <a:spcPct val="20000"/>
              </a:spcBef>
              <a:spcAft>
                <a:spcPct val="0"/>
              </a:spcAft>
              <a:buChar char="–"/>
              <a:defRPr sz="2800">
                <a:solidFill>
                  <a:srgbClr val="000000"/>
                </a:solidFill>
                <a:latin typeface="+mn-lt"/>
              </a:defRPr>
            </a:lvl2pPr>
            <a:lvl3pPr marL="1143000" indent="-228600" algn="l" rtl="0" eaLnBrk="1" fontAlgn="base" hangingPunct="1">
              <a:spcBef>
                <a:spcPct val="20000"/>
              </a:spcBef>
              <a:spcAft>
                <a:spcPct val="0"/>
              </a:spcAft>
              <a:buChar char="•"/>
              <a:defRPr sz="2400">
                <a:solidFill>
                  <a:srgbClr val="000000"/>
                </a:solidFill>
                <a:latin typeface="+mn-lt"/>
              </a:defRPr>
            </a:lvl3pPr>
            <a:lvl4pPr marL="1600200" indent="-228600" algn="l" rtl="0" eaLnBrk="1" fontAlgn="base" hangingPunct="1">
              <a:spcBef>
                <a:spcPct val="20000"/>
              </a:spcBef>
              <a:spcAft>
                <a:spcPct val="0"/>
              </a:spcAft>
              <a:buChar char="–"/>
              <a:defRPr sz="2000">
                <a:solidFill>
                  <a:srgbClr val="000000"/>
                </a:solidFill>
                <a:latin typeface="+mn-lt"/>
              </a:defRPr>
            </a:lvl4pPr>
            <a:lvl5pPr marL="2057400" indent="-228600" algn="l" rtl="0" eaLnBrk="1" fontAlgn="base" hangingPunct="1">
              <a:spcBef>
                <a:spcPct val="20000"/>
              </a:spcBef>
              <a:spcAft>
                <a:spcPct val="0"/>
              </a:spcAft>
              <a:buChar char="»"/>
              <a:defRPr sz="2000">
                <a:solidFill>
                  <a:srgbClr val="000000"/>
                </a:solidFill>
                <a:latin typeface="+mn-lt"/>
              </a:defRPr>
            </a:lvl5pPr>
            <a:lvl6pPr marL="2514600" indent="-228600" algn="l" rtl="0" eaLnBrk="1" fontAlgn="base" hangingPunct="1">
              <a:spcBef>
                <a:spcPct val="20000"/>
              </a:spcBef>
              <a:spcAft>
                <a:spcPct val="0"/>
              </a:spcAft>
              <a:buChar char="»"/>
              <a:defRPr sz="2000">
                <a:solidFill>
                  <a:srgbClr val="000000"/>
                </a:solidFill>
                <a:latin typeface="+mn-lt"/>
              </a:defRPr>
            </a:lvl6pPr>
            <a:lvl7pPr marL="2971800" indent="-228600" algn="l" rtl="0" eaLnBrk="1" fontAlgn="base" hangingPunct="1">
              <a:spcBef>
                <a:spcPct val="20000"/>
              </a:spcBef>
              <a:spcAft>
                <a:spcPct val="0"/>
              </a:spcAft>
              <a:buChar char="»"/>
              <a:defRPr sz="2000">
                <a:solidFill>
                  <a:srgbClr val="000000"/>
                </a:solidFill>
                <a:latin typeface="+mn-lt"/>
              </a:defRPr>
            </a:lvl7pPr>
            <a:lvl8pPr marL="3429000" indent="-228600" algn="l" rtl="0" eaLnBrk="1" fontAlgn="base" hangingPunct="1">
              <a:spcBef>
                <a:spcPct val="20000"/>
              </a:spcBef>
              <a:spcAft>
                <a:spcPct val="0"/>
              </a:spcAft>
              <a:buChar char="»"/>
              <a:defRPr sz="2000">
                <a:solidFill>
                  <a:srgbClr val="000000"/>
                </a:solidFill>
                <a:latin typeface="+mn-lt"/>
              </a:defRPr>
            </a:lvl8pPr>
            <a:lvl9pPr marL="3886200" indent="-228600" algn="l" rtl="0" eaLnBrk="1" fontAlgn="base" hangingPunct="1">
              <a:spcBef>
                <a:spcPct val="20000"/>
              </a:spcBef>
              <a:spcAft>
                <a:spcPct val="0"/>
              </a:spcAft>
              <a:buChar char="»"/>
              <a:defRPr sz="2000">
                <a:solidFill>
                  <a:srgbClr val="000000"/>
                </a:solidFill>
                <a:latin typeface="+mn-lt"/>
              </a:defRPr>
            </a:lvl9pPr>
          </a:lstStyle>
          <a:p>
            <a:pPr marL="0" lvl="1" indent="0" algn="just">
              <a:lnSpc>
                <a:spcPct val="130000"/>
              </a:lnSpc>
              <a:spcBef>
                <a:spcPts val="0"/>
              </a:spcBef>
              <a:spcAft>
                <a:spcPts val="600"/>
              </a:spcAft>
              <a:buClr>
                <a:srgbClr val="0033CC"/>
              </a:buClr>
              <a:buNone/>
              <a:defRPr/>
            </a:pPr>
            <a:r>
              <a:rPr lang="en-US" sz="2400" b="1" dirty="0" err="1">
                <a:latin typeface="Times New Roman" panose="02020603050405020304" pitchFamily="18" charset="0"/>
                <a:cs typeface="Times New Roman" panose="02020603050405020304" pitchFamily="18" charset="0"/>
              </a:rPr>
              <a:t>Các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phương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thức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chính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của</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quản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trị</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viên</a:t>
            </a:r>
            <a:r>
              <a:rPr lang="en-US" sz="2400" b="1" dirty="0">
                <a:latin typeface="Times New Roman" panose="02020603050405020304" pitchFamily="18" charset="0"/>
                <a:cs typeface="Times New Roman" panose="02020603050405020304" pitchFamily="18" charset="0"/>
              </a:rPr>
              <a:t> (admin)</a:t>
            </a:r>
          </a:p>
          <a:p>
            <a:pPr marL="742950" lvl="2" indent="-342900" algn="just">
              <a:lnSpc>
                <a:spcPct val="130000"/>
              </a:lnSpc>
              <a:spcBef>
                <a:spcPts val="0"/>
              </a:spcBef>
              <a:spcAft>
                <a:spcPts val="600"/>
              </a:spcAft>
              <a:buClr>
                <a:srgbClr val="0033CC"/>
              </a:buClr>
              <a:buFont typeface="Arial" panose="020B0604020202020204" pitchFamily="34" charset="0"/>
              <a:buChar char="•"/>
              <a:defRPr/>
            </a:pPr>
            <a:r>
              <a:rPr lang="en-US" sz="2000" dirty="0" err="1">
                <a:latin typeface="Times New Roman" panose="02020603050405020304" pitchFamily="18" charset="0"/>
                <a:cs typeface="Times New Roman" panose="02020603050405020304" pitchFamily="18" charset="0"/>
              </a:rPr>
              <a:t>Sắp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xếp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khách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phẩm</a:t>
            </a:r>
            <a:endParaRPr lang="en-US" sz="2000" dirty="0">
              <a:latin typeface="Times New Roman" panose="02020603050405020304" pitchFamily="18" charset="0"/>
              <a:cs typeface="Times New Roman" panose="02020603050405020304" pitchFamily="18" charset="0"/>
            </a:endParaRPr>
          </a:p>
          <a:p>
            <a:pPr marL="742950" lvl="2" indent="-342900" algn="just">
              <a:lnSpc>
                <a:spcPct val="130000"/>
              </a:lnSpc>
              <a:spcBef>
                <a:spcPts val="0"/>
              </a:spcBef>
              <a:spcAft>
                <a:spcPts val="600"/>
              </a:spcAft>
              <a:buClr>
                <a:srgbClr val="0033CC"/>
              </a:buClr>
              <a:buFont typeface="Arial" panose="020B0604020202020204" pitchFamily="34" charset="0"/>
              <a:buChar char="•"/>
              <a:defRPr/>
            </a:pPr>
            <a:r>
              <a:rPr lang="en-US" sz="2000" dirty="0" err="1">
                <a:latin typeface="Times New Roman" panose="02020603050405020304" pitchFamily="18" charset="0"/>
                <a:cs typeface="Times New Roman" panose="02020603050405020304" pitchFamily="18" charset="0"/>
              </a:rPr>
              <a:t>Tìm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kiếm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khách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phẩm</a:t>
            </a:r>
            <a:endParaRPr lang="en-US" sz="2000" dirty="0">
              <a:latin typeface="Times New Roman" panose="02020603050405020304" pitchFamily="18" charset="0"/>
              <a:cs typeface="Times New Roman" panose="02020603050405020304" pitchFamily="18" charset="0"/>
            </a:endParaRPr>
          </a:p>
          <a:p>
            <a:pPr marL="742950" lvl="2" indent="-342900" algn="just">
              <a:lnSpc>
                <a:spcPct val="130000"/>
              </a:lnSpc>
              <a:spcBef>
                <a:spcPts val="0"/>
              </a:spcBef>
              <a:spcAft>
                <a:spcPts val="600"/>
              </a:spcAft>
              <a:buClr>
                <a:srgbClr val="0033CC"/>
              </a:buClr>
              <a:buFont typeface="Arial" panose="020B0604020202020204" pitchFamily="34" charset="0"/>
              <a:buChar char="•"/>
              <a:defRPr/>
            </a:pPr>
            <a:r>
              <a:rPr lang="en-US" sz="2000" dirty="0" err="1">
                <a:latin typeface="Times New Roman" panose="02020603050405020304" pitchFamily="18" charset="0"/>
                <a:cs typeface="Times New Roman" panose="02020603050405020304" pitchFamily="18" charset="0"/>
              </a:rPr>
              <a:t>Thêm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phẩm</a:t>
            </a:r>
            <a:endParaRPr lang="en-US" sz="2000" dirty="0">
              <a:latin typeface="Times New Roman" panose="02020603050405020304" pitchFamily="18" charset="0"/>
              <a:cs typeface="Times New Roman" panose="02020603050405020304" pitchFamily="18" charset="0"/>
            </a:endParaRPr>
          </a:p>
          <a:p>
            <a:pPr marL="742950" lvl="2" indent="-342900" algn="just">
              <a:lnSpc>
                <a:spcPct val="130000"/>
              </a:lnSpc>
              <a:spcBef>
                <a:spcPts val="0"/>
              </a:spcBef>
              <a:spcAft>
                <a:spcPts val="600"/>
              </a:spcAft>
              <a:buClr>
                <a:srgbClr val="0033CC"/>
              </a:buClr>
              <a:buFont typeface="Arial" panose="020B0604020202020204" pitchFamily="34" charset="0"/>
              <a:buChar char="•"/>
              <a:defRPr/>
            </a:pPr>
            <a:r>
              <a:rPr lang="en-US" sz="2000" dirty="0" err="1">
                <a:latin typeface="Times New Roman" panose="02020603050405020304" pitchFamily="18" charset="0"/>
                <a:cs typeface="Times New Roman" panose="02020603050405020304" pitchFamily="18" charset="0"/>
              </a:rPr>
              <a:t>Chỉnh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sửa</a:t>
            </a:r>
            <a:r>
              <a:rPr lang="vi-VN" sz="2000" dirty="0">
                <a:latin typeface="Times New Roman" panose="02020603050405020304" pitchFamily="18" charset="0"/>
                <a:cs typeface="Times New Roman" panose="02020603050405020304" pitchFamily="18" charset="0"/>
              </a:rPr>
              <a:t> thông tin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phẩm</a:t>
            </a:r>
            <a:endParaRPr lang="en-US" sz="2000" dirty="0">
              <a:latin typeface="Times New Roman" panose="02020603050405020304" pitchFamily="18" charset="0"/>
              <a:cs typeface="Times New Roman" panose="02020603050405020304" pitchFamily="18" charset="0"/>
            </a:endParaRPr>
          </a:p>
          <a:p>
            <a:pPr marL="742950" lvl="2" indent="-342900" algn="just">
              <a:lnSpc>
                <a:spcPct val="130000"/>
              </a:lnSpc>
              <a:spcBef>
                <a:spcPts val="0"/>
              </a:spcBef>
              <a:spcAft>
                <a:spcPts val="600"/>
              </a:spcAft>
              <a:buClr>
                <a:srgbClr val="0033CC"/>
              </a:buClr>
              <a:buFont typeface="Arial" panose="020B0604020202020204" pitchFamily="34" charset="0"/>
              <a:buChar char="•"/>
              <a:defRPr/>
            </a:pPr>
            <a:r>
              <a:rPr lang="en-US" sz="2000" dirty="0" err="1">
                <a:latin typeface="Times New Roman" panose="02020603050405020304" pitchFamily="18" charset="0"/>
                <a:cs typeface="Times New Roman" panose="02020603050405020304" pitchFamily="18" charset="0"/>
              </a:rPr>
              <a:t>Xoá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phẩm</a:t>
            </a:r>
            <a:endParaRPr lang="en-US" sz="2000" dirty="0">
              <a:latin typeface="Times New Roman" panose="02020603050405020304" pitchFamily="18" charset="0"/>
              <a:cs typeface="Times New Roman" panose="02020603050405020304" pitchFamily="18" charset="0"/>
            </a:endParaRPr>
          </a:p>
          <a:p>
            <a:pPr marL="742950" lvl="2" indent="-342900" algn="just">
              <a:lnSpc>
                <a:spcPct val="130000"/>
              </a:lnSpc>
              <a:spcBef>
                <a:spcPts val="0"/>
              </a:spcBef>
              <a:spcAft>
                <a:spcPts val="600"/>
              </a:spcAft>
              <a:buClr>
                <a:srgbClr val="0033CC"/>
              </a:buClr>
              <a:buFont typeface="Arial" panose="020B0604020202020204" pitchFamily="34" charset="0"/>
              <a:buChar char="•"/>
              <a:defRPr/>
            </a:pPr>
            <a:r>
              <a:rPr lang="en-US" sz="2000" dirty="0" err="1">
                <a:latin typeface="Times New Roman" panose="02020603050405020304" pitchFamily="18" charset="0"/>
                <a:cs typeface="Times New Roman" panose="02020603050405020304" pitchFamily="18" charset="0"/>
              </a:rPr>
              <a:t>Tạo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giảm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giá</a:t>
            </a:r>
            <a:endParaRPr lang="en-US" sz="2000" dirty="0">
              <a:latin typeface="Times New Roman" panose="02020603050405020304" pitchFamily="18" charset="0"/>
              <a:cs typeface="Times New Roman" panose="02020603050405020304" pitchFamily="18" charset="0"/>
            </a:endParaRPr>
          </a:p>
          <a:p>
            <a:pPr marL="742950" lvl="2" indent="-342900" algn="just">
              <a:lnSpc>
                <a:spcPct val="130000"/>
              </a:lnSpc>
              <a:spcBef>
                <a:spcPts val="0"/>
              </a:spcBef>
              <a:spcAft>
                <a:spcPts val="600"/>
              </a:spcAft>
              <a:buClr>
                <a:srgbClr val="0033CC"/>
              </a:buClr>
              <a:buFont typeface="Arial" panose="020B0604020202020204" pitchFamily="34" charset="0"/>
              <a:buChar char="•"/>
              <a:defRPr/>
            </a:pPr>
            <a:r>
              <a:rPr lang="en-US" sz="2000" dirty="0" err="1">
                <a:latin typeface="Times New Roman" panose="02020603050405020304" pitchFamily="18" charset="0"/>
                <a:cs typeface="Times New Roman" panose="02020603050405020304" pitchFamily="18" charset="0"/>
              </a:rPr>
              <a:t>Thống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kê</a:t>
            </a:r>
            <a:r>
              <a:rPr lang="en-US" sz="2000" dirty="0">
                <a:latin typeface="Times New Roman" panose="02020603050405020304" pitchFamily="18" charset="0"/>
                <a:cs typeface="Times New Roman" panose="02020603050405020304" pitchFamily="18" charset="0"/>
              </a:rPr>
              <a:t> chi </a:t>
            </a:r>
            <a:r>
              <a:rPr lang="en-US" sz="2000" dirty="0" err="1">
                <a:latin typeface="Times New Roman" panose="02020603050405020304" pitchFamily="18" charset="0"/>
                <a:cs typeface="Times New Roman" panose="02020603050405020304" pitchFamily="18" charset="0"/>
              </a:rPr>
              <a:t>tiết</a:t>
            </a:r>
            <a:endParaRPr lang="en-US" sz="2000" dirty="0">
              <a:latin typeface="Times New Roman" panose="02020603050405020304" pitchFamily="18" charset="0"/>
              <a:cs typeface="Times New Roman" panose="02020603050405020304" pitchFamily="18" charset="0"/>
            </a:endParaRPr>
          </a:p>
          <a:p>
            <a:pPr marL="742950" lvl="2" indent="-342900" algn="just">
              <a:lnSpc>
                <a:spcPct val="130000"/>
              </a:lnSpc>
              <a:spcBef>
                <a:spcPts val="0"/>
              </a:spcBef>
              <a:spcAft>
                <a:spcPts val="600"/>
              </a:spcAft>
              <a:buClr>
                <a:srgbClr val="0033CC"/>
              </a:buClr>
              <a:buFont typeface="Arial" panose="020B0604020202020204" pitchFamily="34" charset="0"/>
              <a:buChar char="•"/>
              <a:defRPr/>
            </a:pPr>
            <a:r>
              <a:rPr lang="en-US" sz="2000" dirty="0" err="1">
                <a:latin typeface="Times New Roman" panose="02020603050405020304" pitchFamily="18" charset="0"/>
                <a:cs typeface="Times New Roman" panose="02020603050405020304" pitchFamily="18" charset="0"/>
              </a:rPr>
              <a:t>Thống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kê</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doanh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thu</a:t>
            </a:r>
            <a:endParaRPr lang="en-US" sz="2000" dirty="0">
              <a:latin typeface="Times New Roman" panose="02020603050405020304" pitchFamily="18" charset="0"/>
              <a:cs typeface="Times New Roman" panose="02020603050405020304" pitchFamily="18" charset="0"/>
            </a:endParaRPr>
          </a:p>
        </p:txBody>
      </p:sp>
      <p:sp>
        <p:nvSpPr>
          <p:cNvPr id="4" name="Rectangle 2"/>
          <p:cNvSpPr txBox="1">
            <a:spLocks noChangeArrowheads="1"/>
          </p:cNvSpPr>
          <p:nvPr/>
        </p:nvSpPr>
        <p:spPr>
          <a:xfrm>
            <a:off x="1676400" y="228600"/>
            <a:ext cx="6781800" cy="685800"/>
          </a:xfrm>
          <a:prstGeom prst="rect">
            <a:avLst/>
          </a:prstGeom>
        </p:spPr>
        <p:txBody>
          <a:bodyPr anchor="ctr" anchorCtr="0"/>
          <a:lstStyle>
            <a:lvl1pPr algn="l" rtl="0" eaLnBrk="1" fontAlgn="base" hangingPunct="1">
              <a:spcBef>
                <a:spcPct val="0"/>
              </a:spcBef>
              <a:spcAft>
                <a:spcPct val="0"/>
              </a:spcAft>
              <a:defRPr sz="4000" b="1" cap="all">
                <a:solidFill>
                  <a:srgbClr val="FFFFFF"/>
                </a:solidFill>
                <a:latin typeface="+mj-lt"/>
                <a:ea typeface="+mj-ea"/>
                <a:cs typeface="+mj-cs"/>
              </a:defRPr>
            </a:lvl1pPr>
            <a:lvl2pPr algn="l" rtl="0" eaLnBrk="1" fontAlgn="base" hangingPunct="1">
              <a:spcBef>
                <a:spcPct val="0"/>
              </a:spcBef>
              <a:spcAft>
                <a:spcPct val="0"/>
              </a:spcAft>
              <a:defRPr sz="4400" b="1">
                <a:solidFill>
                  <a:srgbClr val="FFFFFF"/>
                </a:solidFill>
                <a:latin typeface="Arial" charset="0"/>
              </a:defRPr>
            </a:lvl2pPr>
            <a:lvl3pPr algn="l" rtl="0" eaLnBrk="1" fontAlgn="base" hangingPunct="1">
              <a:spcBef>
                <a:spcPct val="0"/>
              </a:spcBef>
              <a:spcAft>
                <a:spcPct val="0"/>
              </a:spcAft>
              <a:defRPr sz="4400" b="1">
                <a:solidFill>
                  <a:srgbClr val="FFFFFF"/>
                </a:solidFill>
                <a:latin typeface="Arial" charset="0"/>
              </a:defRPr>
            </a:lvl3pPr>
            <a:lvl4pPr algn="l" rtl="0" eaLnBrk="1" fontAlgn="base" hangingPunct="1">
              <a:spcBef>
                <a:spcPct val="0"/>
              </a:spcBef>
              <a:spcAft>
                <a:spcPct val="0"/>
              </a:spcAft>
              <a:defRPr sz="4400" b="1">
                <a:solidFill>
                  <a:srgbClr val="FFFFFF"/>
                </a:solidFill>
                <a:latin typeface="Arial" charset="0"/>
              </a:defRPr>
            </a:lvl4pPr>
            <a:lvl5pPr algn="l" rtl="0" eaLnBrk="1" fontAlgn="base" hangingPunct="1">
              <a:spcBef>
                <a:spcPct val="0"/>
              </a:spcBef>
              <a:spcAft>
                <a:spcPct val="0"/>
              </a:spcAft>
              <a:defRPr sz="4400" b="1">
                <a:solidFill>
                  <a:srgbClr val="FFFFFF"/>
                </a:solidFill>
                <a:latin typeface="Arial" charset="0"/>
              </a:defRPr>
            </a:lvl5pPr>
            <a:lvl6pPr marL="457200" algn="l" rtl="0" eaLnBrk="1" fontAlgn="base" hangingPunct="1">
              <a:spcBef>
                <a:spcPct val="0"/>
              </a:spcBef>
              <a:spcAft>
                <a:spcPct val="0"/>
              </a:spcAft>
              <a:defRPr sz="4400" b="1">
                <a:solidFill>
                  <a:srgbClr val="FFFFFF"/>
                </a:solidFill>
                <a:latin typeface="Arial" charset="0"/>
              </a:defRPr>
            </a:lvl6pPr>
            <a:lvl7pPr marL="914400" algn="l" rtl="0" eaLnBrk="1" fontAlgn="base" hangingPunct="1">
              <a:spcBef>
                <a:spcPct val="0"/>
              </a:spcBef>
              <a:spcAft>
                <a:spcPct val="0"/>
              </a:spcAft>
              <a:defRPr sz="4400" b="1">
                <a:solidFill>
                  <a:srgbClr val="FFFFFF"/>
                </a:solidFill>
                <a:latin typeface="Arial" charset="0"/>
              </a:defRPr>
            </a:lvl7pPr>
            <a:lvl8pPr marL="1371600" algn="l" rtl="0" eaLnBrk="1" fontAlgn="base" hangingPunct="1">
              <a:spcBef>
                <a:spcPct val="0"/>
              </a:spcBef>
              <a:spcAft>
                <a:spcPct val="0"/>
              </a:spcAft>
              <a:defRPr sz="4400" b="1">
                <a:solidFill>
                  <a:srgbClr val="FFFFFF"/>
                </a:solidFill>
                <a:latin typeface="Arial" charset="0"/>
              </a:defRPr>
            </a:lvl8pPr>
            <a:lvl9pPr marL="1828800" algn="l" rtl="0" eaLnBrk="1" fontAlgn="base" hangingPunct="1">
              <a:spcBef>
                <a:spcPct val="0"/>
              </a:spcBef>
              <a:spcAft>
                <a:spcPct val="0"/>
              </a:spcAft>
              <a:defRPr sz="4400" b="1">
                <a:solidFill>
                  <a:srgbClr val="FFFFFF"/>
                </a:solidFill>
                <a:latin typeface="Arial" charset="0"/>
              </a:defRPr>
            </a:lvl9pPr>
          </a:lstStyle>
          <a:p>
            <a:pPr algn="ctr"/>
            <a:r>
              <a:rPr lang="en-US" sz="2800" cap="none" dirty="0">
                <a:latin typeface="Times New Roman" panose="02020603050405020304" pitchFamily="18" charset="0"/>
                <a:cs typeface="Times New Roman" panose="02020603050405020304" pitchFamily="18" charset="0"/>
              </a:rPr>
              <a:t>Phân </a:t>
            </a:r>
            <a:r>
              <a:rPr lang="en-US" sz="2800" cap="none" dirty="0" err="1">
                <a:latin typeface="Times New Roman" panose="02020603050405020304" pitchFamily="18" charset="0"/>
                <a:cs typeface="Times New Roman" panose="02020603050405020304" pitchFamily="18" charset="0"/>
              </a:rPr>
              <a:t>tích</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thiết</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kế</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thuật</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toán</a:t>
            </a:r>
            <a:endParaRPr lang="en-US" sz="2800"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2767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fade">
                                      <p:cBhvr>
                                        <p:cTn id="27" dur="500"/>
                                        <p:tgtEl>
                                          <p:spTgt spid="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fade">
                                      <p:cBhvr>
                                        <p:cTn id="32" dur="500"/>
                                        <p:tgtEl>
                                          <p:spTgt spid="1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xEl>
                                              <p:pRg st="6" end="6"/>
                                            </p:txEl>
                                          </p:spTgt>
                                        </p:tgtEl>
                                        <p:attrNameLst>
                                          <p:attrName>style.visibility</p:attrName>
                                        </p:attrNameLst>
                                      </p:cBhvr>
                                      <p:to>
                                        <p:strVal val="visible"/>
                                      </p:to>
                                    </p:set>
                                    <p:animEffect transition="in" filter="fade">
                                      <p:cBhvr>
                                        <p:cTn id="37" dur="500"/>
                                        <p:tgtEl>
                                          <p:spTgt spid="1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xEl>
                                              <p:pRg st="7" end="7"/>
                                            </p:txEl>
                                          </p:spTgt>
                                        </p:tgtEl>
                                        <p:attrNameLst>
                                          <p:attrName>style.visibility</p:attrName>
                                        </p:attrNameLst>
                                      </p:cBhvr>
                                      <p:to>
                                        <p:strVal val="visible"/>
                                      </p:to>
                                    </p:set>
                                    <p:animEffect transition="in" filter="fade">
                                      <p:cBhvr>
                                        <p:cTn id="42" dur="500"/>
                                        <p:tgtEl>
                                          <p:spTgt spid="1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
                                            <p:txEl>
                                              <p:pRg st="8" end="8"/>
                                            </p:txEl>
                                          </p:spTgt>
                                        </p:tgtEl>
                                        <p:attrNameLst>
                                          <p:attrName>style.visibility</p:attrName>
                                        </p:attrNameLst>
                                      </p:cBhvr>
                                      <p:to>
                                        <p:strVal val="visible"/>
                                      </p:to>
                                    </p:set>
                                    <p:animEffect transition="in" filter="fade">
                                      <p:cBhvr>
                                        <p:cTn id="47" dur="500"/>
                                        <p:tgtEl>
                                          <p:spTgt spid="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bwMode="gray">
          <a:xfrm>
            <a:off x="457200" y="1295400"/>
            <a:ext cx="100584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rgbClr val="000000"/>
                </a:solidFill>
                <a:latin typeface="+mn-lt"/>
                <a:ea typeface="+mn-ea"/>
                <a:cs typeface="+mn-cs"/>
              </a:defRPr>
            </a:lvl1pPr>
            <a:lvl2pPr marL="742950" indent="-285750" algn="l" rtl="0" eaLnBrk="1" fontAlgn="base" hangingPunct="1">
              <a:spcBef>
                <a:spcPct val="20000"/>
              </a:spcBef>
              <a:spcAft>
                <a:spcPct val="0"/>
              </a:spcAft>
              <a:buChar char="–"/>
              <a:defRPr sz="2800">
                <a:solidFill>
                  <a:srgbClr val="000000"/>
                </a:solidFill>
                <a:latin typeface="+mn-lt"/>
              </a:defRPr>
            </a:lvl2pPr>
            <a:lvl3pPr marL="1143000" indent="-228600" algn="l" rtl="0" eaLnBrk="1" fontAlgn="base" hangingPunct="1">
              <a:spcBef>
                <a:spcPct val="20000"/>
              </a:spcBef>
              <a:spcAft>
                <a:spcPct val="0"/>
              </a:spcAft>
              <a:buChar char="•"/>
              <a:defRPr sz="2400">
                <a:solidFill>
                  <a:srgbClr val="000000"/>
                </a:solidFill>
                <a:latin typeface="+mn-lt"/>
              </a:defRPr>
            </a:lvl3pPr>
            <a:lvl4pPr marL="1600200" indent="-228600" algn="l" rtl="0" eaLnBrk="1" fontAlgn="base" hangingPunct="1">
              <a:spcBef>
                <a:spcPct val="20000"/>
              </a:spcBef>
              <a:spcAft>
                <a:spcPct val="0"/>
              </a:spcAft>
              <a:buChar char="–"/>
              <a:defRPr sz="2000">
                <a:solidFill>
                  <a:srgbClr val="000000"/>
                </a:solidFill>
                <a:latin typeface="+mn-lt"/>
              </a:defRPr>
            </a:lvl4pPr>
            <a:lvl5pPr marL="2057400" indent="-228600" algn="l" rtl="0" eaLnBrk="1" fontAlgn="base" hangingPunct="1">
              <a:spcBef>
                <a:spcPct val="20000"/>
              </a:spcBef>
              <a:spcAft>
                <a:spcPct val="0"/>
              </a:spcAft>
              <a:buChar char="»"/>
              <a:defRPr sz="2000">
                <a:solidFill>
                  <a:srgbClr val="000000"/>
                </a:solidFill>
                <a:latin typeface="+mn-lt"/>
              </a:defRPr>
            </a:lvl5pPr>
            <a:lvl6pPr marL="2514600" indent="-228600" algn="l" rtl="0" eaLnBrk="1" fontAlgn="base" hangingPunct="1">
              <a:spcBef>
                <a:spcPct val="20000"/>
              </a:spcBef>
              <a:spcAft>
                <a:spcPct val="0"/>
              </a:spcAft>
              <a:buChar char="»"/>
              <a:defRPr sz="2000">
                <a:solidFill>
                  <a:srgbClr val="000000"/>
                </a:solidFill>
                <a:latin typeface="+mn-lt"/>
              </a:defRPr>
            </a:lvl6pPr>
            <a:lvl7pPr marL="2971800" indent="-228600" algn="l" rtl="0" eaLnBrk="1" fontAlgn="base" hangingPunct="1">
              <a:spcBef>
                <a:spcPct val="20000"/>
              </a:spcBef>
              <a:spcAft>
                <a:spcPct val="0"/>
              </a:spcAft>
              <a:buChar char="»"/>
              <a:defRPr sz="2000">
                <a:solidFill>
                  <a:srgbClr val="000000"/>
                </a:solidFill>
                <a:latin typeface="+mn-lt"/>
              </a:defRPr>
            </a:lvl7pPr>
            <a:lvl8pPr marL="3429000" indent="-228600" algn="l" rtl="0" eaLnBrk="1" fontAlgn="base" hangingPunct="1">
              <a:spcBef>
                <a:spcPct val="20000"/>
              </a:spcBef>
              <a:spcAft>
                <a:spcPct val="0"/>
              </a:spcAft>
              <a:buChar char="»"/>
              <a:defRPr sz="2000">
                <a:solidFill>
                  <a:srgbClr val="000000"/>
                </a:solidFill>
                <a:latin typeface="+mn-lt"/>
              </a:defRPr>
            </a:lvl8pPr>
            <a:lvl9pPr marL="3886200" indent="-228600" algn="l" rtl="0" eaLnBrk="1" fontAlgn="base" hangingPunct="1">
              <a:spcBef>
                <a:spcPct val="20000"/>
              </a:spcBef>
              <a:spcAft>
                <a:spcPct val="0"/>
              </a:spcAft>
              <a:buChar char="»"/>
              <a:defRPr sz="2000">
                <a:solidFill>
                  <a:srgbClr val="000000"/>
                </a:solidFill>
                <a:latin typeface="+mn-lt"/>
              </a:defRPr>
            </a:lvl9pPr>
          </a:lstStyle>
          <a:p>
            <a:pPr marL="0" lvl="1" indent="0" algn="just">
              <a:lnSpc>
                <a:spcPct val="130000"/>
              </a:lnSpc>
              <a:spcBef>
                <a:spcPts val="0"/>
              </a:spcBef>
              <a:spcAft>
                <a:spcPts val="600"/>
              </a:spcAft>
              <a:buClr>
                <a:srgbClr val="0033CC"/>
              </a:buClr>
              <a:buNone/>
              <a:defRPr/>
            </a:pPr>
            <a:r>
              <a:rPr lang="en-US" sz="2400" b="1" dirty="0" err="1">
                <a:latin typeface="Times New Roman" panose="02020603050405020304" pitchFamily="18" charset="0"/>
                <a:cs typeface="Times New Roman" panose="02020603050405020304" pitchFamily="18" charset="0"/>
              </a:rPr>
              <a:t>Phương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thức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sắp</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xếp</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theo</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tên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khách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hàng</a:t>
            </a:r>
            <a:r>
              <a:rPr lang="vi-VN" sz="1800" dirty="0">
                <a:latin typeface="Times New Roman" panose="02020603050405020304" pitchFamily="18" charset="0"/>
                <a:cs typeface="Times New Roman" panose="02020603050405020304" pitchFamily="18" charset="0"/>
              </a:rPr>
              <a:t> </a:t>
            </a:r>
          </a:p>
          <a:p>
            <a:pPr marL="400050" lvl="2" indent="0" algn="just">
              <a:lnSpc>
                <a:spcPct val="130000"/>
              </a:lnSpc>
              <a:spcBef>
                <a:spcPts val="0"/>
              </a:spcBef>
              <a:spcAft>
                <a:spcPts val="600"/>
              </a:spcAft>
              <a:buClr>
                <a:srgbClr val="0033CC"/>
              </a:buClr>
              <a:buNone/>
              <a:defRPr/>
            </a:pPr>
            <a:endParaRPr lang="en-US" sz="2000" dirty="0">
              <a:latin typeface="Times New Roman" panose="02020603050405020304" pitchFamily="18" charset="0"/>
              <a:cs typeface="Times New Roman" panose="02020603050405020304" pitchFamily="18" charset="0"/>
            </a:endParaRPr>
          </a:p>
        </p:txBody>
      </p:sp>
      <p:sp>
        <p:nvSpPr>
          <p:cNvPr id="4" name="Rectangle 2"/>
          <p:cNvSpPr txBox="1">
            <a:spLocks noChangeArrowheads="1"/>
          </p:cNvSpPr>
          <p:nvPr/>
        </p:nvSpPr>
        <p:spPr>
          <a:xfrm>
            <a:off x="1676400" y="228600"/>
            <a:ext cx="6781800" cy="685800"/>
          </a:xfrm>
          <a:prstGeom prst="rect">
            <a:avLst/>
          </a:prstGeom>
        </p:spPr>
        <p:txBody>
          <a:bodyPr anchor="ctr" anchorCtr="0"/>
          <a:lstStyle>
            <a:lvl1pPr algn="l" rtl="0" eaLnBrk="1" fontAlgn="base" hangingPunct="1">
              <a:spcBef>
                <a:spcPct val="0"/>
              </a:spcBef>
              <a:spcAft>
                <a:spcPct val="0"/>
              </a:spcAft>
              <a:defRPr sz="4000" b="1" cap="all">
                <a:solidFill>
                  <a:srgbClr val="FFFFFF"/>
                </a:solidFill>
                <a:latin typeface="+mj-lt"/>
                <a:ea typeface="+mj-ea"/>
                <a:cs typeface="+mj-cs"/>
              </a:defRPr>
            </a:lvl1pPr>
            <a:lvl2pPr algn="l" rtl="0" eaLnBrk="1" fontAlgn="base" hangingPunct="1">
              <a:spcBef>
                <a:spcPct val="0"/>
              </a:spcBef>
              <a:spcAft>
                <a:spcPct val="0"/>
              </a:spcAft>
              <a:defRPr sz="4400" b="1">
                <a:solidFill>
                  <a:srgbClr val="FFFFFF"/>
                </a:solidFill>
                <a:latin typeface="Arial" charset="0"/>
              </a:defRPr>
            </a:lvl2pPr>
            <a:lvl3pPr algn="l" rtl="0" eaLnBrk="1" fontAlgn="base" hangingPunct="1">
              <a:spcBef>
                <a:spcPct val="0"/>
              </a:spcBef>
              <a:spcAft>
                <a:spcPct val="0"/>
              </a:spcAft>
              <a:defRPr sz="4400" b="1">
                <a:solidFill>
                  <a:srgbClr val="FFFFFF"/>
                </a:solidFill>
                <a:latin typeface="Arial" charset="0"/>
              </a:defRPr>
            </a:lvl3pPr>
            <a:lvl4pPr algn="l" rtl="0" eaLnBrk="1" fontAlgn="base" hangingPunct="1">
              <a:spcBef>
                <a:spcPct val="0"/>
              </a:spcBef>
              <a:spcAft>
                <a:spcPct val="0"/>
              </a:spcAft>
              <a:defRPr sz="4400" b="1">
                <a:solidFill>
                  <a:srgbClr val="FFFFFF"/>
                </a:solidFill>
                <a:latin typeface="Arial" charset="0"/>
              </a:defRPr>
            </a:lvl4pPr>
            <a:lvl5pPr algn="l" rtl="0" eaLnBrk="1" fontAlgn="base" hangingPunct="1">
              <a:spcBef>
                <a:spcPct val="0"/>
              </a:spcBef>
              <a:spcAft>
                <a:spcPct val="0"/>
              </a:spcAft>
              <a:defRPr sz="4400" b="1">
                <a:solidFill>
                  <a:srgbClr val="FFFFFF"/>
                </a:solidFill>
                <a:latin typeface="Arial" charset="0"/>
              </a:defRPr>
            </a:lvl5pPr>
            <a:lvl6pPr marL="457200" algn="l" rtl="0" eaLnBrk="1" fontAlgn="base" hangingPunct="1">
              <a:spcBef>
                <a:spcPct val="0"/>
              </a:spcBef>
              <a:spcAft>
                <a:spcPct val="0"/>
              </a:spcAft>
              <a:defRPr sz="4400" b="1">
                <a:solidFill>
                  <a:srgbClr val="FFFFFF"/>
                </a:solidFill>
                <a:latin typeface="Arial" charset="0"/>
              </a:defRPr>
            </a:lvl6pPr>
            <a:lvl7pPr marL="914400" algn="l" rtl="0" eaLnBrk="1" fontAlgn="base" hangingPunct="1">
              <a:spcBef>
                <a:spcPct val="0"/>
              </a:spcBef>
              <a:spcAft>
                <a:spcPct val="0"/>
              </a:spcAft>
              <a:defRPr sz="4400" b="1">
                <a:solidFill>
                  <a:srgbClr val="FFFFFF"/>
                </a:solidFill>
                <a:latin typeface="Arial" charset="0"/>
              </a:defRPr>
            </a:lvl7pPr>
            <a:lvl8pPr marL="1371600" algn="l" rtl="0" eaLnBrk="1" fontAlgn="base" hangingPunct="1">
              <a:spcBef>
                <a:spcPct val="0"/>
              </a:spcBef>
              <a:spcAft>
                <a:spcPct val="0"/>
              </a:spcAft>
              <a:defRPr sz="4400" b="1">
                <a:solidFill>
                  <a:srgbClr val="FFFFFF"/>
                </a:solidFill>
                <a:latin typeface="Arial" charset="0"/>
              </a:defRPr>
            </a:lvl8pPr>
            <a:lvl9pPr marL="1828800" algn="l" rtl="0" eaLnBrk="1" fontAlgn="base" hangingPunct="1">
              <a:spcBef>
                <a:spcPct val="0"/>
              </a:spcBef>
              <a:spcAft>
                <a:spcPct val="0"/>
              </a:spcAft>
              <a:defRPr sz="4400" b="1">
                <a:solidFill>
                  <a:srgbClr val="FFFFFF"/>
                </a:solidFill>
                <a:latin typeface="Arial" charset="0"/>
              </a:defRPr>
            </a:lvl9pPr>
          </a:lstStyle>
          <a:p>
            <a:pPr algn="ctr"/>
            <a:r>
              <a:rPr lang="en-US" sz="2800" cap="none" dirty="0">
                <a:latin typeface="Times New Roman" panose="02020603050405020304" pitchFamily="18" charset="0"/>
                <a:cs typeface="Times New Roman" panose="02020603050405020304" pitchFamily="18" charset="0"/>
              </a:rPr>
              <a:t>Phân </a:t>
            </a:r>
            <a:r>
              <a:rPr lang="en-US" sz="2800" cap="none" dirty="0" err="1">
                <a:latin typeface="Times New Roman" panose="02020603050405020304" pitchFamily="18" charset="0"/>
                <a:cs typeface="Times New Roman" panose="02020603050405020304" pitchFamily="18" charset="0"/>
              </a:rPr>
              <a:t>tích</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thiết</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kế</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thuật</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toán</a:t>
            </a:r>
            <a:endParaRPr lang="en-US" sz="2800" cap="none" dirty="0">
              <a:latin typeface="Times New Roman" panose="02020603050405020304" pitchFamily="18" charset="0"/>
              <a:cs typeface="Times New Roman" panose="02020603050405020304" pitchFamily="18" charset="0"/>
            </a:endParaRPr>
          </a:p>
        </p:txBody>
      </p:sp>
      <p:pic>
        <p:nvPicPr>
          <p:cNvPr id="8" name="Picture 7" descr="A computer screen shot of a program&#10;&#10;Description automatically generated">
            <a:extLst>
              <a:ext uri="{FF2B5EF4-FFF2-40B4-BE49-F238E27FC236}">
                <a16:creationId xmlns:a16="http://schemas.microsoft.com/office/drawing/2014/main" id="{4B74F288-172D-4EF0-8C56-721343FE66C0}"/>
              </a:ext>
            </a:extLst>
          </p:cNvPr>
          <p:cNvPicPr/>
          <p:nvPr/>
        </p:nvPicPr>
        <p:blipFill>
          <a:blip r:embed="rId2"/>
          <a:stretch>
            <a:fillRect/>
          </a:stretch>
        </p:blipFill>
        <p:spPr>
          <a:xfrm>
            <a:off x="169025" y="1828800"/>
            <a:ext cx="5943600" cy="2071370"/>
          </a:xfrm>
          <a:prstGeom prst="rect">
            <a:avLst/>
          </a:prstGeom>
        </p:spPr>
      </p:pic>
      <p:pic>
        <p:nvPicPr>
          <p:cNvPr id="9" name="Picture 8" descr="A screen shot of a computer code&#10;&#10;Description automatically generated">
            <a:extLst>
              <a:ext uri="{FF2B5EF4-FFF2-40B4-BE49-F238E27FC236}">
                <a16:creationId xmlns:a16="http://schemas.microsoft.com/office/drawing/2014/main" id="{80C0AD8E-1E3A-41C7-93C9-02718E9AB443}"/>
              </a:ext>
            </a:extLst>
          </p:cNvPr>
          <p:cNvPicPr/>
          <p:nvPr/>
        </p:nvPicPr>
        <p:blipFill>
          <a:blip r:embed="rId3"/>
          <a:stretch>
            <a:fillRect/>
          </a:stretch>
        </p:blipFill>
        <p:spPr>
          <a:xfrm>
            <a:off x="169025" y="3905827"/>
            <a:ext cx="5943600" cy="2971800"/>
          </a:xfrm>
          <a:prstGeom prst="rect">
            <a:avLst/>
          </a:prstGeom>
        </p:spPr>
      </p:pic>
      <p:pic>
        <p:nvPicPr>
          <p:cNvPr id="10" name="Picture 9" descr="A screen shot of a computer program&#10;&#10;Description automatically generated">
            <a:extLst>
              <a:ext uri="{FF2B5EF4-FFF2-40B4-BE49-F238E27FC236}">
                <a16:creationId xmlns:a16="http://schemas.microsoft.com/office/drawing/2014/main" id="{AB22C42B-6975-478A-B769-68A160E7C2F4}"/>
              </a:ext>
            </a:extLst>
          </p:cNvPr>
          <p:cNvPicPr/>
          <p:nvPr/>
        </p:nvPicPr>
        <p:blipFill>
          <a:blip r:embed="rId4"/>
          <a:stretch>
            <a:fillRect/>
          </a:stretch>
        </p:blipFill>
        <p:spPr>
          <a:xfrm>
            <a:off x="6248400" y="1259782"/>
            <a:ext cx="5943600" cy="3731895"/>
          </a:xfrm>
          <a:prstGeom prst="rect">
            <a:avLst/>
          </a:prstGeom>
        </p:spPr>
      </p:pic>
      <p:pic>
        <p:nvPicPr>
          <p:cNvPr id="12" name="Picture 11" descr="A computer screen shot of a program code&#10;&#10;Description automatically generated">
            <a:extLst>
              <a:ext uri="{FF2B5EF4-FFF2-40B4-BE49-F238E27FC236}">
                <a16:creationId xmlns:a16="http://schemas.microsoft.com/office/drawing/2014/main" id="{D18C066F-7219-442D-9A94-35903223C322}"/>
              </a:ext>
            </a:extLst>
          </p:cNvPr>
          <p:cNvPicPr/>
          <p:nvPr/>
        </p:nvPicPr>
        <p:blipFill>
          <a:blip r:embed="rId5"/>
          <a:stretch>
            <a:fillRect/>
          </a:stretch>
        </p:blipFill>
        <p:spPr>
          <a:xfrm>
            <a:off x="6248400" y="4991677"/>
            <a:ext cx="5943600" cy="1885950"/>
          </a:xfrm>
          <a:prstGeom prst="rect">
            <a:avLst/>
          </a:prstGeom>
        </p:spPr>
      </p:pic>
    </p:spTree>
    <p:extLst>
      <p:ext uri="{BB962C8B-B14F-4D97-AF65-F5344CB8AC3E}">
        <p14:creationId xmlns:p14="http://schemas.microsoft.com/office/powerpoint/2010/main" val="1306307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500" fill="hold"/>
                                        <p:tgtEl>
                                          <p:spTgt spid="12"/>
                                        </p:tgtEl>
                                        <p:attrNameLst>
                                          <p:attrName>ppt_x</p:attrName>
                                        </p:attrNameLst>
                                      </p:cBhvr>
                                      <p:tavLst>
                                        <p:tav tm="0">
                                          <p:val>
                                            <p:strVal val="#ppt_x"/>
                                          </p:val>
                                        </p:tav>
                                        <p:tav tm="100000">
                                          <p:val>
                                            <p:strVal val="#ppt_x"/>
                                          </p:val>
                                        </p:tav>
                                      </p:tavLst>
                                    </p:anim>
                                    <p:anim calcmode="lin" valueType="num">
                                      <p:cBhvr additive="base">
                                        <p:cTn id="3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a:xfrm>
            <a:off x="1676400" y="228600"/>
            <a:ext cx="6781800" cy="685800"/>
          </a:xfrm>
          <a:prstGeom prst="rect">
            <a:avLst/>
          </a:prstGeom>
        </p:spPr>
        <p:txBody>
          <a:bodyPr anchor="ctr" anchorCtr="0"/>
          <a:lstStyle>
            <a:lvl1pPr algn="l" rtl="0" eaLnBrk="1" fontAlgn="base" hangingPunct="1">
              <a:spcBef>
                <a:spcPct val="0"/>
              </a:spcBef>
              <a:spcAft>
                <a:spcPct val="0"/>
              </a:spcAft>
              <a:defRPr sz="4000" b="1" cap="all">
                <a:solidFill>
                  <a:srgbClr val="FFFFFF"/>
                </a:solidFill>
                <a:latin typeface="+mj-lt"/>
                <a:ea typeface="+mj-ea"/>
                <a:cs typeface="+mj-cs"/>
              </a:defRPr>
            </a:lvl1pPr>
            <a:lvl2pPr algn="l" rtl="0" eaLnBrk="1" fontAlgn="base" hangingPunct="1">
              <a:spcBef>
                <a:spcPct val="0"/>
              </a:spcBef>
              <a:spcAft>
                <a:spcPct val="0"/>
              </a:spcAft>
              <a:defRPr sz="4400" b="1">
                <a:solidFill>
                  <a:srgbClr val="FFFFFF"/>
                </a:solidFill>
                <a:latin typeface="Arial" charset="0"/>
              </a:defRPr>
            </a:lvl2pPr>
            <a:lvl3pPr algn="l" rtl="0" eaLnBrk="1" fontAlgn="base" hangingPunct="1">
              <a:spcBef>
                <a:spcPct val="0"/>
              </a:spcBef>
              <a:spcAft>
                <a:spcPct val="0"/>
              </a:spcAft>
              <a:defRPr sz="4400" b="1">
                <a:solidFill>
                  <a:srgbClr val="FFFFFF"/>
                </a:solidFill>
                <a:latin typeface="Arial" charset="0"/>
              </a:defRPr>
            </a:lvl3pPr>
            <a:lvl4pPr algn="l" rtl="0" eaLnBrk="1" fontAlgn="base" hangingPunct="1">
              <a:spcBef>
                <a:spcPct val="0"/>
              </a:spcBef>
              <a:spcAft>
                <a:spcPct val="0"/>
              </a:spcAft>
              <a:defRPr sz="4400" b="1">
                <a:solidFill>
                  <a:srgbClr val="FFFFFF"/>
                </a:solidFill>
                <a:latin typeface="Arial" charset="0"/>
              </a:defRPr>
            </a:lvl4pPr>
            <a:lvl5pPr algn="l" rtl="0" eaLnBrk="1" fontAlgn="base" hangingPunct="1">
              <a:spcBef>
                <a:spcPct val="0"/>
              </a:spcBef>
              <a:spcAft>
                <a:spcPct val="0"/>
              </a:spcAft>
              <a:defRPr sz="4400" b="1">
                <a:solidFill>
                  <a:srgbClr val="FFFFFF"/>
                </a:solidFill>
                <a:latin typeface="Arial" charset="0"/>
              </a:defRPr>
            </a:lvl5pPr>
            <a:lvl6pPr marL="457200" algn="l" rtl="0" eaLnBrk="1" fontAlgn="base" hangingPunct="1">
              <a:spcBef>
                <a:spcPct val="0"/>
              </a:spcBef>
              <a:spcAft>
                <a:spcPct val="0"/>
              </a:spcAft>
              <a:defRPr sz="4400" b="1">
                <a:solidFill>
                  <a:srgbClr val="FFFFFF"/>
                </a:solidFill>
                <a:latin typeface="Arial" charset="0"/>
              </a:defRPr>
            </a:lvl6pPr>
            <a:lvl7pPr marL="914400" algn="l" rtl="0" eaLnBrk="1" fontAlgn="base" hangingPunct="1">
              <a:spcBef>
                <a:spcPct val="0"/>
              </a:spcBef>
              <a:spcAft>
                <a:spcPct val="0"/>
              </a:spcAft>
              <a:defRPr sz="4400" b="1">
                <a:solidFill>
                  <a:srgbClr val="FFFFFF"/>
                </a:solidFill>
                <a:latin typeface="Arial" charset="0"/>
              </a:defRPr>
            </a:lvl7pPr>
            <a:lvl8pPr marL="1371600" algn="l" rtl="0" eaLnBrk="1" fontAlgn="base" hangingPunct="1">
              <a:spcBef>
                <a:spcPct val="0"/>
              </a:spcBef>
              <a:spcAft>
                <a:spcPct val="0"/>
              </a:spcAft>
              <a:defRPr sz="4400" b="1">
                <a:solidFill>
                  <a:srgbClr val="FFFFFF"/>
                </a:solidFill>
                <a:latin typeface="Arial" charset="0"/>
              </a:defRPr>
            </a:lvl8pPr>
            <a:lvl9pPr marL="1828800" algn="l" rtl="0" eaLnBrk="1" fontAlgn="base" hangingPunct="1">
              <a:spcBef>
                <a:spcPct val="0"/>
              </a:spcBef>
              <a:spcAft>
                <a:spcPct val="0"/>
              </a:spcAft>
              <a:defRPr sz="4400" b="1">
                <a:solidFill>
                  <a:srgbClr val="FFFFFF"/>
                </a:solidFill>
                <a:latin typeface="Arial" charset="0"/>
              </a:defRPr>
            </a:lvl9pPr>
          </a:lstStyle>
          <a:p>
            <a:pPr algn="ctr"/>
            <a:r>
              <a:rPr lang="en-US" sz="2800" dirty="0">
                <a:latin typeface="Times New Roman" panose="02020603050405020304" pitchFamily="18" charset="0"/>
                <a:cs typeface="Times New Roman" panose="02020603050405020304" pitchFamily="18" charset="0"/>
              </a:rPr>
              <a:t>NỘI DUNG</a:t>
            </a:r>
          </a:p>
        </p:txBody>
      </p:sp>
      <p:sp>
        <p:nvSpPr>
          <p:cNvPr id="5" name="AutoShape 47"/>
          <p:cNvSpPr>
            <a:spLocks noChangeArrowheads="1"/>
          </p:cNvSpPr>
          <p:nvPr/>
        </p:nvSpPr>
        <p:spPr bwMode="gray">
          <a:xfrm>
            <a:off x="2987676" y="1981200"/>
            <a:ext cx="6183313" cy="508000"/>
          </a:xfrm>
          <a:prstGeom prst="roundRect">
            <a:avLst>
              <a:gd name="adj" fmla="val 50000"/>
            </a:avLst>
          </a:prstGeom>
          <a:solidFill>
            <a:srgbClr val="00B0CC"/>
          </a:solidFill>
          <a:ln w="28575" algn="ctr">
            <a:solidFill>
              <a:schemeClr val="bg2"/>
            </a:solidFill>
            <a:round/>
            <a:headEnd/>
            <a:tailEnd/>
          </a:ln>
        </p:spPr>
        <p:txBody>
          <a:bodyPr wrap="none" anchor="ctr"/>
          <a:lstStyle/>
          <a:p>
            <a:pPr marL="342900" lvl="2" indent="-342900"/>
            <a:r>
              <a:rPr lang="fr-FR" sz="2000" b="1" dirty="0">
                <a:latin typeface="Times New Roman" panose="02020603050405020304" pitchFamily="18" charset="0"/>
                <a:cs typeface="Times New Roman" panose="02020603050405020304" pitchFamily="18" charset="0"/>
              </a:rPr>
              <a:t>1. </a:t>
            </a:r>
            <a:r>
              <a:rPr lang="fr-FR" sz="2500" b="1" dirty="0" err="1">
                <a:latin typeface="Times New Roman" panose="02020603050405020304" pitchFamily="18" charset="0"/>
                <a:cs typeface="Times New Roman" panose="02020603050405020304" pitchFamily="18" charset="0"/>
              </a:rPr>
              <a:t>Tổng</a:t>
            </a:r>
            <a:r>
              <a:rPr lang="fr-FR" sz="2500" b="1" dirty="0">
                <a:latin typeface="Times New Roman" panose="02020603050405020304" pitchFamily="18" charset="0"/>
                <a:cs typeface="Times New Roman" panose="02020603050405020304" pitchFamily="18" charset="0"/>
              </a:rPr>
              <a:t> </a:t>
            </a:r>
            <a:r>
              <a:rPr lang="fr-FR" sz="2500" b="1" dirty="0" err="1">
                <a:latin typeface="Times New Roman" panose="02020603050405020304" pitchFamily="18" charset="0"/>
                <a:cs typeface="Times New Roman" panose="02020603050405020304" pitchFamily="18" charset="0"/>
              </a:rPr>
              <a:t>quan</a:t>
            </a:r>
            <a:r>
              <a:rPr lang="fr-FR" sz="2500" b="1" dirty="0">
                <a:latin typeface="Times New Roman" panose="02020603050405020304" pitchFamily="18" charset="0"/>
                <a:cs typeface="Times New Roman" panose="02020603050405020304" pitchFamily="18" charset="0"/>
              </a:rPr>
              <a:t> </a:t>
            </a:r>
            <a:r>
              <a:rPr lang="fr-FR" sz="2500" b="1" dirty="0" err="1">
                <a:latin typeface="Times New Roman" panose="02020603050405020304" pitchFamily="18" charset="0"/>
                <a:cs typeface="Times New Roman" panose="02020603050405020304" pitchFamily="18" charset="0"/>
              </a:rPr>
              <a:t>về</a:t>
            </a:r>
            <a:r>
              <a:rPr lang="fr-FR" sz="2500" b="1" dirty="0">
                <a:latin typeface="Times New Roman" panose="02020603050405020304" pitchFamily="18" charset="0"/>
                <a:cs typeface="Times New Roman" panose="02020603050405020304" pitchFamily="18" charset="0"/>
              </a:rPr>
              <a:t> </a:t>
            </a:r>
            <a:r>
              <a:rPr lang="fr-FR" sz="2500" b="1" dirty="0" err="1">
                <a:latin typeface="Times New Roman" panose="02020603050405020304" pitchFamily="18" charset="0"/>
                <a:cs typeface="Times New Roman" panose="02020603050405020304" pitchFamily="18" charset="0"/>
              </a:rPr>
              <a:t>đề</a:t>
            </a:r>
            <a:r>
              <a:rPr lang="fr-FR" sz="2500" b="1" dirty="0">
                <a:latin typeface="Times New Roman" panose="02020603050405020304" pitchFamily="18" charset="0"/>
                <a:cs typeface="Times New Roman" panose="02020603050405020304" pitchFamily="18" charset="0"/>
              </a:rPr>
              <a:t> </a:t>
            </a:r>
            <a:r>
              <a:rPr lang="fr-FR" sz="2500" b="1" dirty="0" err="1">
                <a:latin typeface="Times New Roman" panose="02020603050405020304" pitchFamily="18" charset="0"/>
                <a:cs typeface="Times New Roman" panose="02020603050405020304" pitchFamily="18" charset="0"/>
              </a:rPr>
              <a:t>tài</a:t>
            </a:r>
            <a:endParaRPr lang="en-US" sz="2500" b="1" dirty="0">
              <a:latin typeface="Times New Roman" panose="02020603050405020304" pitchFamily="18" charset="0"/>
              <a:cs typeface="Times New Roman" panose="02020603050405020304" pitchFamily="18" charset="0"/>
            </a:endParaRPr>
          </a:p>
        </p:txBody>
      </p:sp>
      <p:sp>
        <p:nvSpPr>
          <p:cNvPr id="7" name="AutoShape 97"/>
          <p:cNvSpPr>
            <a:spLocks noChangeArrowheads="1"/>
          </p:cNvSpPr>
          <p:nvPr/>
        </p:nvSpPr>
        <p:spPr bwMode="gray">
          <a:xfrm>
            <a:off x="2987676" y="3275012"/>
            <a:ext cx="6183313" cy="508000"/>
          </a:xfrm>
          <a:prstGeom prst="roundRect">
            <a:avLst>
              <a:gd name="adj" fmla="val 50000"/>
            </a:avLst>
          </a:prstGeom>
          <a:noFill/>
          <a:ln w="28575" algn="ctr">
            <a:solidFill>
              <a:schemeClr val="bg2"/>
            </a:solidFill>
            <a:round/>
            <a:headEnd/>
            <a:tailEnd/>
          </a:ln>
        </p:spPr>
        <p:txBody>
          <a:bodyPr wrap="none" anchor="ctr"/>
          <a:lstStyle/>
          <a:p>
            <a:pPr marL="342900" indent="-342900" eaLnBrk="0" hangingPunct="0"/>
            <a:r>
              <a:rPr lang="fr-FR" sz="2300" b="1" dirty="0">
                <a:solidFill>
                  <a:srgbClr val="006699"/>
                </a:solidFill>
                <a:latin typeface="Times New Roman" panose="02020603050405020304" pitchFamily="18" charset="0"/>
                <a:cs typeface="Times New Roman" panose="02020603050405020304" pitchFamily="18" charset="0"/>
              </a:rPr>
              <a:t>3. </a:t>
            </a:r>
            <a:r>
              <a:rPr lang="fr-FR" sz="2300" b="1" dirty="0" err="1">
                <a:solidFill>
                  <a:srgbClr val="006699"/>
                </a:solidFill>
                <a:latin typeface="Times New Roman" panose="02020603050405020304" pitchFamily="18" charset="0"/>
                <a:cs typeface="Times New Roman" panose="02020603050405020304" pitchFamily="18" charset="0"/>
              </a:rPr>
              <a:t>Phân</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tích</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thiết</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kế</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thuật</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toán</a:t>
            </a:r>
            <a:endParaRPr lang="en-US" sz="2300" b="1" dirty="0">
              <a:solidFill>
                <a:srgbClr val="006699"/>
              </a:solidFill>
              <a:latin typeface="Times New Roman" panose="02020603050405020304" pitchFamily="18" charset="0"/>
              <a:cs typeface="Times New Roman" panose="02020603050405020304" pitchFamily="18" charset="0"/>
            </a:endParaRPr>
          </a:p>
        </p:txBody>
      </p:sp>
      <p:sp>
        <p:nvSpPr>
          <p:cNvPr id="8" name="AutoShape 97"/>
          <p:cNvSpPr>
            <a:spLocks noChangeArrowheads="1"/>
          </p:cNvSpPr>
          <p:nvPr/>
        </p:nvSpPr>
        <p:spPr bwMode="gray">
          <a:xfrm>
            <a:off x="2987676" y="2627312"/>
            <a:ext cx="6183313" cy="508000"/>
          </a:xfrm>
          <a:prstGeom prst="roundRect">
            <a:avLst>
              <a:gd name="adj" fmla="val 50000"/>
            </a:avLst>
          </a:prstGeom>
          <a:noFill/>
          <a:ln w="28575" algn="ctr">
            <a:solidFill>
              <a:schemeClr val="bg2"/>
            </a:solidFill>
            <a:round/>
            <a:headEnd/>
            <a:tailEnd/>
          </a:ln>
        </p:spPr>
        <p:txBody>
          <a:bodyPr wrap="none" anchor="ctr"/>
          <a:lstStyle/>
          <a:p>
            <a:pPr marL="342900" indent="-342900" eaLnBrk="0" hangingPunct="0"/>
            <a:r>
              <a:rPr lang="fr-FR" sz="2300" b="1" dirty="0">
                <a:solidFill>
                  <a:srgbClr val="006699"/>
                </a:solidFill>
                <a:latin typeface="Times New Roman" panose="02020603050405020304" pitchFamily="18" charset="0"/>
                <a:cs typeface="Times New Roman" panose="02020603050405020304" pitchFamily="18" charset="0"/>
              </a:rPr>
              <a:t>2. </a:t>
            </a:r>
            <a:r>
              <a:rPr lang="fr-FR" sz="2300" b="1" dirty="0" err="1">
                <a:solidFill>
                  <a:srgbClr val="006699"/>
                </a:solidFill>
                <a:latin typeface="Times New Roman" panose="02020603050405020304" pitchFamily="18" charset="0"/>
                <a:cs typeface="Times New Roman" panose="02020603050405020304" pitchFamily="18" charset="0"/>
              </a:rPr>
              <a:t>Cơ</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sở</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lý</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thuyết</a:t>
            </a:r>
            <a:endParaRPr lang="en-US" sz="2300" b="1" dirty="0">
              <a:solidFill>
                <a:srgbClr val="006699"/>
              </a:solidFill>
              <a:latin typeface="Times New Roman" panose="02020603050405020304" pitchFamily="18" charset="0"/>
              <a:cs typeface="Times New Roman" panose="02020603050405020304" pitchFamily="18" charset="0"/>
            </a:endParaRPr>
          </a:p>
        </p:txBody>
      </p:sp>
      <p:sp>
        <p:nvSpPr>
          <p:cNvPr id="10" name="AutoShape 97"/>
          <p:cNvSpPr>
            <a:spLocks noChangeArrowheads="1"/>
          </p:cNvSpPr>
          <p:nvPr/>
        </p:nvSpPr>
        <p:spPr bwMode="gray">
          <a:xfrm>
            <a:off x="2987676" y="3922712"/>
            <a:ext cx="6183313" cy="508000"/>
          </a:xfrm>
          <a:prstGeom prst="roundRect">
            <a:avLst>
              <a:gd name="adj" fmla="val 50000"/>
            </a:avLst>
          </a:prstGeom>
          <a:noFill/>
          <a:ln w="28575" algn="ctr">
            <a:solidFill>
              <a:schemeClr val="bg2"/>
            </a:solidFill>
            <a:round/>
            <a:headEnd/>
            <a:tailEnd/>
          </a:ln>
        </p:spPr>
        <p:txBody>
          <a:bodyPr wrap="none" anchor="ctr"/>
          <a:lstStyle/>
          <a:p>
            <a:pPr marL="342900" lvl="2" indent="-342900" eaLnBrk="0" hangingPunct="0"/>
            <a:r>
              <a:rPr lang="fr-FR" sz="2300" b="1" dirty="0">
                <a:solidFill>
                  <a:srgbClr val="006699"/>
                </a:solidFill>
                <a:latin typeface="Times New Roman" panose="02020603050405020304" pitchFamily="18" charset="0"/>
                <a:cs typeface="Times New Roman" panose="02020603050405020304" pitchFamily="18" charset="0"/>
              </a:rPr>
              <a:t>4. </a:t>
            </a:r>
            <a:r>
              <a:rPr lang="fr-FR" sz="2300" b="1" dirty="0" err="1">
                <a:solidFill>
                  <a:srgbClr val="006699"/>
                </a:solidFill>
                <a:latin typeface="Times New Roman" panose="02020603050405020304" pitchFamily="18" charset="0"/>
                <a:cs typeface="Times New Roman" panose="02020603050405020304" pitchFamily="18" charset="0"/>
              </a:rPr>
              <a:t>Kết</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quả</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thực</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nghiệm</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và</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đánh</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giá</a:t>
            </a:r>
            <a:endParaRPr lang="en-US" sz="2300" b="1" dirty="0">
              <a:solidFill>
                <a:srgbClr val="006699"/>
              </a:solidFill>
              <a:latin typeface="Times New Roman" panose="02020603050405020304" pitchFamily="18" charset="0"/>
              <a:cs typeface="Times New Roman" panose="02020603050405020304" pitchFamily="18" charset="0"/>
            </a:endParaRPr>
          </a:p>
        </p:txBody>
      </p:sp>
      <p:sp>
        <p:nvSpPr>
          <p:cNvPr id="12" name="AutoShape 97"/>
          <p:cNvSpPr>
            <a:spLocks noChangeArrowheads="1"/>
          </p:cNvSpPr>
          <p:nvPr/>
        </p:nvSpPr>
        <p:spPr bwMode="gray">
          <a:xfrm>
            <a:off x="2987676" y="4570412"/>
            <a:ext cx="6183313" cy="508000"/>
          </a:xfrm>
          <a:prstGeom prst="roundRect">
            <a:avLst>
              <a:gd name="adj" fmla="val 50000"/>
            </a:avLst>
          </a:prstGeom>
          <a:noFill/>
          <a:ln w="28575" algn="ctr">
            <a:solidFill>
              <a:schemeClr val="bg2"/>
            </a:solidFill>
            <a:round/>
            <a:headEnd/>
            <a:tailEnd/>
          </a:ln>
        </p:spPr>
        <p:txBody>
          <a:bodyPr wrap="none" anchor="ctr"/>
          <a:lstStyle/>
          <a:p>
            <a:pPr marL="342900" lvl="2" indent="-342900" eaLnBrk="0" hangingPunct="0"/>
            <a:r>
              <a:rPr lang="fr-FR" sz="2300" b="1" dirty="0">
                <a:solidFill>
                  <a:srgbClr val="006699"/>
                </a:solidFill>
                <a:latin typeface="Times New Roman" panose="02020603050405020304" pitchFamily="18" charset="0"/>
                <a:cs typeface="Times New Roman" panose="02020603050405020304" pitchFamily="18" charset="0"/>
              </a:rPr>
              <a:t>5. </a:t>
            </a:r>
            <a:r>
              <a:rPr lang="fr-FR" sz="2300" b="1" dirty="0" err="1">
                <a:solidFill>
                  <a:srgbClr val="006699"/>
                </a:solidFill>
                <a:latin typeface="Times New Roman" panose="02020603050405020304" pitchFamily="18" charset="0"/>
                <a:cs typeface="Times New Roman" panose="02020603050405020304" pitchFamily="18" charset="0"/>
              </a:rPr>
              <a:t>Kết</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luận</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và</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hướng</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phát</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triển</a:t>
            </a:r>
            <a:endParaRPr lang="en-US" sz="2300" b="1" dirty="0">
              <a:solidFill>
                <a:srgbClr val="00669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458544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0" grpId="0" animBg="1"/>
      <p:bldP spid="1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bwMode="gray">
          <a:xfrm>
            <a:off x="762000" y="1295400"/>
            <a:ext cx="100584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rgbClr val="000000"/>
                </a:solidFill>
                <a:latin typeface="+mn-lt"/>
                <a:ea typeface="+mn-ea"/>
                <a:cs typeface="+mn-cs"/>
              </a:defRPr>
            </a:lvl1pPr>
            <a:lvl2pPr marL="742950" indent="-285750" algn="l" rtl="0" eaLnBrk="1" fontAlgn="base" hangingPunct="1">
              <a:spcBef>
                <a:spcPct val="20000"/>
              </a:spcBef>
              <a:spcAft>
                <a:spcPct val="0"/>
              </a:spcAft>
              <a:buChar char="–"/>
              <a:defRPr sz="2800">
                <a:solidFill>
                  <a:srgbClr val="000000"/>
                </a:solidFill>
                <a:latin typeface="+mn-lt"/>
              </a:defRPr>
            </a:lvl2pPr>
            <a:lvl3pPr marL="1143000" indent="-228600" algn="l" rtl="0" eaLnBrk="1" fontAlgn="base" hangingPunct="1">
              <a:spcBef>
                <a:spcPct val="20000"/>
              </a:spcBef>
              <a:spcAft>
                <a:spcPct val="0"/>
              </a:spcAft>
              <a:buChar char="•"/>
              <a:defRPr sz="2400">
                <a:solidFill>
                  <a:srgbClr val="000000"/>
                </a:solidFill>
                <a:latin typeface="+mn-lt"/>
              </a:defRPr>
            </a:lvl3pPr>
            <a:lvl4pPr marL="1600200" indent="-228600" algn="l" rtl="0" eaLnBrk="1" fontAlgn="base" hangingPunct="1">
              <a:spcBef>
                <a:spcPct val="20000"/>
              </a:spcBef>
              <a:spcAft>
                <a:spcPct val="0"/>
              </a:spcAft>
              <a:buChar char="–"/>
              <a:defRPr sz="2000">
                <a:solidFill>
                  <a:srgbClr val="000000"/>
                </a:solidFill>
                <a:latin typeface="+mn-lt"/>
              </a:defRPr>
            </a:lvl4pPr>
            <a:lvl5pPr marL="2057400" indent="-228600" algn="l" rtl="0" eaLnBrk="1" fontAlgn="base" hangingPunct="1">
              <a:spcBef>
                <a:spcPct val="20000"/>
              </a:spcBef>
              <a:spcAft>
                <a:spcPct val="0"/>
              </a:spcAft>
              <a:buChar char="»"/>
              <a:defRPr sz="2000">
                <a:solidFill>
                  <a:srgbClr val="000000"/>
                </a:solidFill>
                <a:latin typeface="+mn-lt"/>
              </a:defRPr>
            </a:lvl5pPr>
            <a:lvl6pPr marL="2514600" indent="-228600" algn="l" rtl="0" eaLnBrk="1" fontAlgn="base" hangingPunct="1">
              <a:spcBef>
                <a:spcPct val="20000"/>
              </a:spcBef>
              <a:spcAft>
                <a:spcPct val="0"/>
              </a:spcAft>
              <a:buChar char="»"/>
              <a:defRPr sz="2000">
                <a:solidFill>
                  <a:srgbClr val="000000"/>
                </a:solidFill>
                <a:latin typeface="+mn-lt"/>
              </a:defRPr>
            </a:lvl6pPr>
            <a:lvl7pPr marL="2971800" indent="-228600" algn="l" rtl="0" eaLnBrk="1" fontAlgn="base" hangingPunct="1">
              <a:spcBef>
                <a:spcPct val="20000"/>
              </a:spcBef>
              <a:spcAft>
                <a:spcPct val="0"/>
              </a:spcAft>
              <a:buChar char="»"/>
              <a:defRPr sz="2000">
                <a:solidFill>
                  <a:srgbClr val="000000"/>
                </a:solidFill>
                <a:latin typeface="+mn-lt"/>
              </a:defRPr>
            </a:lvl7pPr>
            <a:lvl8pPr marL="3429000" indent="-228600" algn="l" rtl="0" eaLnBrk="1" fontAlgn="base" hangingPunct="1">
              <a:spcBef>
                <a:spcPct val="20000"/>
              </a:spcBef>
              <a:spcAft>
                <a:spcPct val="0"/>
              </a:spcAft>
              <a:buChar char="»"/>
              <a:defRPr sz="2000">
                <a:solidFill>
                  <a:srgbClr val="000000"/>
                </a:solidFill>
                <a:latin typeface="+mn-lt"/>
              </a:defRPr>
            </a:lvl8pPr>
            <a:lvl9pPr marL="3886200" indent="-228600" algn="l" rtl="0" eaLnBrk="1" fontAlgn="base" hangingPunct="1">
              <a:spcBef>
                <a:spcPct val="20000"/>
              </a:spcBef>
              <a:spcAft>
                <a:spcPct val="0"/>
              </a:spcAft>
              <a:buChar char="»"/>
              <a:defRPr sz="2000">
                <a:solidFill>
                  <a:srgbClr val="000000"/>
                </a:solidFill>
                <a:latin typeface="+mn-lt"/>
              </a:defRPr>
            </a:lvl9pPr>
          </a:lstStyle>
          <a:p>
            <a:pPr marL="0" lvl="1" indent="0" algn="just">
              <a:lnSpc>
                <a:spcPct val="130000"/>
              </a:lnSpc>
              <a:spcBef>
                <a:spcPts val="0"/>
              </a:spcBef>
              <a:spcAft>
                <a:spcPts val="600"/>
              </a:spcAft>
              <a:buClr>
                <a:srgbClr val="0033CC"/>
              </a:buClr>
              <a:buNone/>
              <a:defRPr/>
            </a:pPr>
            <a:r>
              <a:rPr lang="en-US" sz="2400" b="1" dirty="0" err="1">
                <a:latin typeface="Times New Roman" panose="02020603050405020304" pitchFamily="18" charset="0"/>
                <a:cs typeface="Times New Roman" panose="02020603050405020304" pitchFamily="18" charset="0"/>
              </a:rPr>
              <a:t>Phương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thức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sắp</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xếp</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theo</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tên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sản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phẩm</a:t>
            </a:r>
            <a:r>
              <a:rPr lang="vi-VN" sz="1800" dirty="0">
                <a:latin typeface="Times New Roman" panose="02020603050405020304" pitchFamily="18" charset="0"/>
                <a:cs typeface="Times New Roman" panose="02020603050405020304" pitchFamily="18" charset="0"/>
              </a:rPr>
              <a:t> </a:t>
            </a:r>
          </a:p>
          <a:p>
            <a:pPr marL="400050" lvl="2" indent="0" algn="just">
              <a:lnSpc>
                <a:spcPct val="130000"/>
              </a:lnSpc>
              <a:spcBef>
                <a:spcPts val="0"/>
              </a:spcBef>
              <a:spcAft>
                <a:spcPts val="600"/>
              </a:spcAft>
              <a:buClr>
                <a:srgbClr val="0033CC"/>
              </a:buClr>
              <a:buNone/>
              <a:defRPr/>
            </a:pPr>
            <a:endParaRPr lang="en-US" sz="2000" dirty="0">
              <a:latin typeface="Times New Roman" panose="02020603050405020304" pitchFamily="18" charset="0"/>
              <a:cs typeface="Times New Roman" panose="02020603050405020304" pitchFamily="18" charset="0"/>
            </a:endParaRPr>
          </a:p>
        </p:txBody>
      </p:sp>
      <p:sp>
        <p:nvSpPr>
          <p:cNvPr id="4" name="Rectangle 2"/>
          <p:cNvSpPr txBox="1">
            <a:spLocks noChangeArrowheads="1"/>
          </p:cNvSpPr>
          <p:nvPr/>
        </p:nvSpPr>
        <p:spPr>
          <a:xfrm>
            <a:off x="1676400" y="228600"/>
            <a:ext cx="6781800" cy="685800"/>
          </a:xfrm>
          <a:prstGeom prst="rect">
            <a:avLst/>
          </a:prstGeom>
        </p:spPr>
        <p:txBody>
          <a:bodyPr anchor="ctr" anchorCtr="0"/>
          <a:lstStyle>
            <a:lvl1pPr algn="l" rtl="0" eaLnBrk="1" fontAlgn="base" hangingPunct="1">
              <a:spcBef>
                <a:spcPct val="0"/>
              </a:spcBef>
              <a:spcAft>
                <a:spcPct val="0"/>
              </a:spcAft>
              <a:defRPr sz="4000" b="1" cap="all">
                <a:solidFill>
                  <a:srgbClr val="FFFFFF"/>
                </a:solidFill>
                <a:latin typeface="+mj-lt"/>
                <a:ea typeface="+mj-ea"/>
                <a:cs typeface="+mj-cs"/>
              </a:defRPr>
            </a:lvl1pPr>
            <a:lvl2pPr algn="l" rtl="0" eaLnBrk="1" fontAlgn="base" hangingPunct="1">
              <a:spcBef>
                <a:spcPct val="0"/>
              </a:spcBef>
              <a:spcAft>
                <a:spcPct val="0"/>
              </a:spcAft>
              <a:defRPr sz="4400" b="1">
                <a:solidFill>
                  <a:srgbClr val="FFFFFF"/>
                </a:solidFill>
                <a:latin typeface="Arial" charset="0"/>
              </a:defRPr>
            </a:lvl2pPr>
            <a:lvl3pPr algn="l" rtl="0" eaLnBrk="1" fontAlgn="base" hangingPunct="1">
              <a:spcBef>
                <a:spcPct val="0"/>
              </a:spcBef>
              <a:spcAft>
                <a:spcPct val="0"/>
              </a:spcAft>
              <a:defRPr sz="4400" b="1">
                <a:solidFill>
                  <a:srgbClr val="FFFFFF"/>
                </a:solidFill>
                <a:latin typeface="Arial" charset="0"/>
              </a:defRPr>
            </a:lvl3pPr>
            <a:lvl4pPr algn="l" rtl="0" eaLnBrk="1" fontAlgn="base" hangingPunct="1">
              <a:spcBef>
                <a:spcPct val="0"/>
              </a:spcBef>
              <a:spcAft>
                <a:spcPct val="0"/>
              </a:spcAft>
              <a:defRPr sz="4400" b="1">
                <a:solidFill>
                  <a:srgbClr val="FFFFFF"/>
                </a:solidFill>
                <a:latin typeface="Arial" charset="0"/>
              </a:defRPr>
            </a:lvl4pPr>
            <a:lvl5pPr algn="l" rtl="0" eaLnBrk="1" fontAlgn="base" hangingPunct="1">
              <a:spcBef>
                <a:spcPct val="0"/>
              </a:spcBef>
              <a:spcAft>
                <a:spcPct val="0"/>
              </a:spcAft>
              <a:defRPr sz="4400" b="1">
                <a:solidFill>
                  <a:srgbClr val="FFFFFF"/>
                </a:solidFill>
                <a:latin typeface="Arial" charset="0"/>
              </a:defRPr>
            </a:lvl5pPr>
            <a:lvl6pPr marL="457200" algn="l" rtl="0" eaLnBrk="1" fontAlgn="base" hangingPunct="1">
              <a:spcBef>
                <a:spcPct val="0"/>
              </a:spcBef>
              <a:spcAft>
                <a:spcPct val="0"/>
              </a:spcAft>
              <a:defRPr sz="4400" b="1">
                <a:solidFill>
                  <a:srgbClr val="FFFFFF"/>
                </a:solidFill>
                <a:latin typeface="Arial" charset="0"/>
              </a:defRPr>
            </a:lvl6pPr>
            <a:lvl7pPr marL="914400" algn="l" rtl="0" eaLnBrk="1" fontAlgn="base" hangingPunct="1">
              <a:spcBef>
                <a:spcPct val="0"/>
              </a:spcBef>
              <a:spcAft>
                <a:spcPct val="0"/>
              </a:spcAft>
              <a:defRPr sz="4400" b="1">
                <a:solidFill>
                  <a:srgbClr val="FFFFFF"/>
                </a:solidFill>
                <a:latin typeface="Arial" charset="0"/>
              </a:defRPr>
            </a:lvl7pPr>
            <a:lvl8pPr marL="1371600" algn="l" rtl="0" eaLnBrk="1" fontAlgn="base" hangingPunct="1">
              <a:spcBef>
                <a:spcPct val="0"/>
              </a:spcBef>
              <a:spcAft>
                <a:spcPct val="0"/>
              </a:spcAft>
              <a:defRPr sz="4400" b="1">
                <a:solidFill>
                  <a:srgbClr val="FFFFFF"/>
                </a:solidFill>
                <a:latin typeface="Arial" charset="0"/>
              </a:defRPr>
            </a:lvl8pPr>
            <a:lvl9pPr marL="1828800" algn="l" rtl="0" eaLnBrk="1" fontAlgn="base" hangingPunct="1">
              <a:spcBef>
                <a:spcPct val="0"/>
              </a:spcBef>
              <a:spcAft>
                <a:spcPct val="0"/>
              </a:spcAft>
              <a:defRPr sz="4400" b="1">
                <a:solidFill>
                  <a:srgbClr val="FFFFFF"/>
                </a:solidFill>
                <a:latin typeface="Arial" charset="0"/>
              </a:defRPr>
            </a:lvl9pPr>
          </a:lstStyle>
          <a:p>
            <a:pPr algn="ctr"/>
            <a:r>
              <a:rPr lang="en-US" sz="2800" cap="none" dirty="0">
                <a:latin typeface="Times New Roman" panose="02020603050405020304" pitchFamily="18" charset="0"/>
                <a:cs typeface="Times New Roman" panose="02020603050405020304" pitchFamily="18" charset="0"/>
              </a:rPr>
              <a:t>Phân </a:t>
            </a:r>
            <a:r>
              <a:rPr lang="en-US" sz="2800" cap="none" dirty="0" err="1">
                <a:latin typeface="Times New Roman" panose="02020603050405020304" pitchFamily="18" charset="0"/>
                <a:cs typeface="Times New Roman" panose="02020603050405020304" pitchFamily="18" charset="0"/>
              </a:rPr>
              <a:t>tích</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thiết</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kế</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thuật</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toán</a:t>
            </a:r>
            <a:endParaRPr lang="en-US" sz="2800" cap="none" dirty="0">
              <a:latin typeface="Times New Roman" panose="02020603050405020304" pitchFamily="18" charset="0"/>
              <a:cs typeface="Times New Roman" panose="02020603050405020304" pitchFamily="18" charset="0"/>
            </a:endParaRPr>
          </a:p>
        </p:txBody>
      </p:sp>
      <p:pic>
        <p:nvPicPr>
          <p:cNvPr id="5" name="Picture 4" descr="A screen shot of a computer code&#10;&#10;Description automatically generated">
            <a:extLst>
              <a:ext uri="{FF2B5EF4-FFF2-40B4-BE49-F238E27FC236}">
                <a16:creationId xmlns:a16="http://schemas.microsoft.com/office/drawing/2014/main" id="{592D33FC-F359-4888-9434-CC19C623754B}"/>
              </a:ext>
            </a:extLst>
          </p:cNvPr>
          <p:cNvPicPr/>
          <p:nvPr/>
        </p:nvPicPr>
        <p:blipFill>
          <a:blip r:embed="rId2"/>
          <a:stretch>
            <a:fillRect/>
          </a:stretch>
        </p:blipFill>
        <p:spPr>
          <a:xfrm>
            <a:off x="762000" y="1881505"/>
            <a:ext cx="3949700" cy="1547495"/>
          </a:xfrm>
          <a:prstGeom prst="rect">
            <a:avLst/>
          </a:prstGeom>
        </p:spPr>
      </p:pic>
      <p:pic>
        <p:nvPicPr>
          <p:cNvPr id="6" name="Picture 5" descr="A screen shot of a computer program&#10;&#10;Description automatically generated">
            <a:extLst>
              <a:ext uri="{FF2B5EF4-FFF2-40B4-BE49-F238E27FC236}">
                <a16:creationId xmlns:a16="http://schemas.microsoft.com/office/drawing/2014/main" id="{E78FFDC9-63FD-447D-A3EC-835EA9A138B5}"/>
              </a:ext>
            </a:extLst>
          </p:cNvPr>
          <p:cNvPicPr/>
          <p:nvPr/>
        </p:nvPicPr>
        <p:blipFill>
          <a:blip r:embed="rId3"/>
          <a:stretch>
            <a:fillRect/>
          </a:stretch>
        </p:blipFill>
        <p:spPr>
          <a:xfrm>
            <a:off x="152400" y="3493770"/>
            <a:ext cx="5943600" cy="2830830"/>
          </a:xfrm>
          <a:prstGeom prst="rect">
            <a:avLst/>
          </a:prstGeom>
        </p:spPr>
      </p:pic>
      <p:pic>
        <p:nvPicPr>
          <p:cNvPr id="7" name="Picture 6" descr="A screen shot of a computer screen&#10;&#10;Description automatically generated">
            <a:extLst>
              <a:ext uri="{FF2B5EF4-FFF2-40B4-BE49-F238E27FC236}">
                <a16:creationId xmlns:a16="http://schemas.microsoft.com/office/drawing/2014/main" id="{3A20C003-0230-4743-AB21-C68A60017D3C}"/>
              </a:ext>
            </a:extLst>
          </p:cNvPr>
          <p:cNvPicPr/>
          <p:nvPr/>
        </p:nvPicPr>
        <p:blipFill>
          <a:blip r:embed="rId4"/>
          <a:stretch>
            <a:fillRect/>
          </a:stretch>
        </p:blipFill>
        <p:spPr>
          <a:xfrm>
            <a:off x="6355945" y="927417"/>
            <a:ext cx="5681345" cy="3302000"/>
          </a:xfrm>
          <a:prstGeom prst="rect">
            <a:avLst/>
          </a:prstGeom>
        </p:spPr>
      </p:pic>
      <p:pic>
        <p:nvPicPr>
          <p:cNvPr id="8" name="Picture 7" descr="A screen shot of a computer screen&#10;&#10;Description automatically generated">
            <a:extLst>
              <a:ext uri="{FF2B5EF4-FFF2-40B4-BE49-F238E27FC236}">
                <a16:creationId xmlns:a16="http://schemas.microsoft.com/office/drawing/2014/main" id="{8340E323-121E-4675-A445-69A3A4F6BE43}"/>
              </a:ext>
            </a:extLst>
          </p:cNvPr>
          <p:cNvPicPr/>
          <p:nvPr/>
        </p:nvPicPr>
        <p:blipFill>
          <a:blip r:embed="rId5"/>
          <a:stretch>
            <a:fillRect/>
          </a:stretch>
        </p:blipFill>
        <p:spPr>
          <a:xfrm>
            <a:off x="6093690" y="4229417"/>
            <a:ext cx="5943600" cy="2082165"/>
          </a:xfrm>
          <a:prstGeom prst="rect">
            <a:avLst/>
          </a:prstGeom>
        </p:spPr>
      </p:pic>
    </p:spTree>
    <p:extLst>
      <p:ext uri="{BB962C8B-B14F-4D97-AF65-F5344CB8AC3E}">
        <p14:creationId xmlns:p14="http://schemas.microsoft.com/office/powerpoint/2010/main" val="1717785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bwMode="gray">
          <a:xfrm>
            <a:off x="762000" y="1295400"/>
            <a:ext cx="100584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rgbClr val="000000"/>
                </a:solidFill>
                <a:latin typeface="+mn-lt"/>
                <a:ea typeface="+mn-ea"/>
                <a:cs typeface="+mn-cs"/>
              </a:defRPr>
            </a:lvl1pPr>
            <a:lvl2pPr marL="742950" indent="-285750" algn="l" rtl="0" eaLnBrk="1" fontAlgn="base" hangingPunct="1">
              <a:spcBef>
                <a:spcPct val="20000"/>
              </a:spcBef>
              <a:spcAft>
                <a:spcPct val="0"/>
              </a:spcAft>
              <a:buChar char="–"/>
              <a:defRPr sz="2800">
                <a:solidFill>
                  <a:srgbClr val="000000"/>
                </a:solidFill>
                <a:latin typeface="+mn-lt"/>
              </a:defRPr>
            </a:lvl2pPr>
            <a:lvl3pPr marL="1143000" indent="-228600" algn="l" rtl="0" eaLnBrk="1" fontAlgn="base" hangingPunct="1">
              <a:spcBef>
                <a:spcPct val="20000"/>
              </a:spcBef>
              <a:spcAft>
                <a:spcPct val="0"/>
              </a:spcAft>
              <a:buChar char="•"/>
              <a:defRPr sz="2400">
                <a:solidFill>
                  <a:srgbClr val="000000"/>
                </a:solidFill>
                <a:latin typeface="+mn-lt"/>
              </a:defRPr>
            </a:lvl3pPr>
            <a:lvl4pPr marL="1600200" indent="-228600" algn="l" rtl="0" eaLnBrk="1" fontAlgn="base" hangingPunct="1">
              <a:spcBef>
                <a:spcPct val="20000"/>
              </a:spcBef>
              <a:spcAft>
                <a:spcPct val="0"/>
              </a:spcAft>
              <a:buChar char="–"/>
              <a:defRPr sz="2000">
                <a:solidFill>
                  <a:srgbClr val="000000"/>
                </a:solidFill>
                <a:latin typeface="+mn-lt"/>
              </a:defRPr>
            </a:lvl4pPr>
            <a:lvl5pPr marL="2057400" indent="-228600" algn="l" rtl="0" eaLnBrk="1" fontAlgn="base" hangingPunct="1">
              <a:spcBef>
                <a:spcPct val="20000"/>
              </a:spcBef>
              <a:spcAft>
                <a:spcPct val="0"/>
              </a:spcAft>
              <a:buChar char="»"/>
              <a:defRPr sz="2000">
                <a:solidFill>
                  <a:srgbClr val="000000"/>
                </a:solidFill>
                <a:latin typeface="+mn-lt"/>
              </a:defRPr>
            </a:lvl5pPr>
            <a:lvl6pPr marL="2514600" indent="-228600" algn="l" rtl="0" eaLnBrk="1" fontAlgn="base" hangingPunct="1">
              <a:spcBef>
                <a:spcPct val="20000"/>
              </a:spcBef>
              <a:spcAft>
                <a:spcPct val="0"/>
              </a:spcAft>
              <a:buChar char="»"/>
              <a:defRPr sz="2000">
                <a:solidFill>
                  <a:srgbClr val="000000"/>
                </a:solidFill>
                <a:latin typeface="+mn-lt"/>
              </a:defRPr>
            </a:lvl6pPr>
            <a:lvl7pPr marL="2971800" indent="-228600" algn="l" rtl="0" eaLnBrk="1" fontAlgn="base" hangingPunct="1">
              <a:spcBef>
                <a:spcPct val="20000"/>
              </a:spcBef>
              <a:spcAft>
                <a:spcPct val="0"/>
              </a:spcAft>
              <a:buChar char="»"/>
              <a:defRPr sz="2000">
                <a:solidFill>
                  <a:srgbClr val="000000"/>
                </a:solidFill>
                <a:latin typeface="+mn-lt"/>
              </a:defRPr>
            </a:lvl7pPr>
            <a:lvl8pPr marL="3429000" indent="-228600" algn="l" rtl="0" eaLnBrk="1" fontAlgn="base" hangingPunct="1">
              <a:spcBef>
                <a:spcPct val="20000"/>
              </a:spcBef>
              <a:spcAft>
                <a:spcPct val="0"/>
              </a:spcAft>
              <a:buChar char="»"/>
              <a:defRPr sz="2000">
                <a:solidFill>
                  <a:srgbClr val="000000"/>
                </a:solidFill>
                <a:latin typeface="+mn-lt"/>
              </a:defRPr>
            </a:lvl8pPr>
            <a:lvl9pPr marL="3886200" indent="-228600" algn="l" rtl="0" eaLnBrk="1" fontAlgn="base" hangingPunct="1">
              <a:spcBef>
                <a:spcPct val="20000"/>
              </a:spcBef>
              <a:spcAft>
                <a:spcPct val="0"/>
              </a:spcAft>
              <a:buChar char="»"/>
              <a:defRPr sz="2000">
                <a:solidFill>
                  <a:srgbClr val="000000"/>
                </a:solidFill>
                <a:latin typeface="+mn-lt"/>
              </a:defRPr>
            </a:lvl9pPr>
          </a:lstStyle>
          <a:p>
            <a:pPr marL="0" lvl="1" indent="0" algn="just">
              <a:lnSpc>
                <a:spcPct val="130000"/>
              </a:lnSpc>
              <a:spcBef>
                <a:spcPts val="0"/>
              </a:spcBef>
              <a:spcAft>
                <a:spcPts val="600"/>
              </a:spcAft>
              <a:buClr>
                <a:srgbClr val="0033CC"/>
              </a:buClr>
              <a:buNone/>
              <a:defRPr/>
            </a:pPr>
            <a:r>
              <a:rPr lang="en-US" sz="2400" b="1" dirty="0" err="1">
                <a:latin typeface="Times New Roman" panose="02020603050405020304" pitchFamily="18" charset="0"/>
                <a:cs typeface="Times New Roman" panose="02020603050405020304" pitchFamily="18" charset="0"/>
              </a:rPr>
              <a:t>Phương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thức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sắp</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xếp</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theo</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giá</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sản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phẩm</a:t>
            </a:r>
            <a:r>
              <a:rPr lang="vi-VN" sz="1800" dirty="0">
                <a:latin typeface="Times New Roman" panose="02020603050405020304" pitchFamily="18" charset="0"/>
                <a:cs typeface="Times New Roman" panose="02020603050405020304" pitchFamily="18" charset="0"/>
              </a:rPr>
              <a:t> </a:t>
            </a:r>
          </a:p>
          <a:p>
            <a:pPr marL="400050" lvl="2" indent="0" algn="just">
              <a:lnSpc>
                <a:spcPct val="130000"/>
              </a:lnSpc>
              <a:spcBef>
                <a:spcPts val="0"/>
              </a:spcBef>
              <a:spcAft>
                <a:spcPts val="600"/>
              </a:spcAft>
              <a:buClr>
                <a:srgbClr val="0033CC"/>
              </a:buClr>
              <a:buNone/>
              <a:defRPr/>
            </a:pPr>
            <a:endParaRPr lang="en-US" sz="2000" dirty="0">
              <a:latin typeface="Times New Roman" panose="02020603050405020304" pitchFamily="18" charset="0"/>
              <a:cs typeface="Times New Roman" panose="02020603050405020304" pitchFamily="18" charset="0"/>
            </a:endParaRPr>
          </a:p>
        </p:txBody>
      </p:sp>
      <p:sp>
        <p:nvSpPr>
          <p:cNvPr id="4" name="Rectangle 2"/>
          <p:cNvSpPr txBox="1">
            <a:spLocks noChangeArrowheads="1"/>
          </p:cNvSpPr>
          <p:nvPr/>
        </p:nvSpPr>
        <p:spPr>
          <a:xfrm>
            <a:off x="1676400" y="228600"/>
            <a:ext cx="6781800" cy="685800"/>
          </a:xfrm>
          <a:prstGeom prst="rect">
            <a:avLst/>
          </a:prstGeom>
        </p:spPr>
        <p:txBody>
          <a:bodyPr anchor="ctr" anchorCtr="0"/>
          <a:lstStyle>
            <a:lvl1pPr algn="l" rtl="0" eaLnBrk="1" fontAlgn="base" hangingPunct="1">
              <a:spcBef>
                <a:spcPct val="0"/>
              </a:spcBef>
              <a:spcAft>
                <a:spcPct val="0"/>
              </a:spcAft>
              <a:defRPr sz="4000" b="1" cap="all">
                <a:solidFill>
                  <a:srgbClr val="FFFFFF"/>
                </a:solidFill>
                <a:latin typeface="+mj-lt"/>
                <a:ea typeface="+mj-ea"/>
                <a:cs typeface="+mj-cs"/>
              </a:defRPr>
            </a:lvl1pPr>
            <a:lvl2pPr algn="l" rtl="0" eaLnBrk="1" fontAlgn="base" hangingPunct="1">
              <a:spcBef>
                <a:spcPct val="0"/>
              </a:spcBef>
              <a:spcAft>
                <a:spcPct val="0"/>
              </a:spcAft>
              <a:defRPr sz="4400" b="1">
                <a:solidFill>
                  <a:srgbClr val="FFFFFF"/>
                </a:solidFill>
                <a:latin typeface="Arial" charset="0"/>
              </a:defRPr>
            </a:lvl2pPr>
            <a:lvl3pPr algn="l" rtl="0" eaLnBrk="1" fontAlgn="base" hangingPunct="1">
              <a:spcBef>
                <a:spcPct val="0"/>
              </a:spcBef>
              <a:spcAft>
                <a:spcPct val="0"/>
              </a:spcAft>
              <a:defRPr sz="4400" b="1">
                <a:solidFill>
                  <a:srgbClr val="FFFFFF"/>
                </a:solidFill>
                <a:latin typeface="Arial" charset="0"/>
              </a:defRPr>
            </a:lvl3pPr>
            <a:lvl4pPr algn="l" rtl="0" eaLnBrk="1" fontAlgn="base" hangingPunct="1">
              <a:spcBef>
                <a:spcPct val="0"/>
              </a:spcBef>
              <a:spcAft>
                <a:spcPct val="0"/>
              </a:spcAft>
              <a:defRPr sz="4400" b="1">
                <a:solidFill>
                  <a:srgbClr val="FFFFFF"/>
                </a:solidFill>
                <a:latin typeface="Arial" charset="0"/>
              </a:defRPr>
            </a:lvl4pPr>
            <a:lvl5pPr algn="l" rtl="0" eaLnBrk="1" fontAlgn="base" hangingPunct="1">
              <a:spcBef>
                <a:spcPct val="0"/>
              </a:spcBef>
              <a:spcAft>
                <a:spcPct val="0"/>
              </a:spcAft>
              <a:defRPr sz="4400" b="1">
                <a:solidFill>
                  <a:srgbClr val="FFFFFF"/>
                </a:solidFill>
                <a:latin typeface="Arial" charset="0"/>
              </a:defRPr>
            </a:lvl5pPr>
            <a:lvl6pPr marL="457200" algn="l" rtl="0" eaLnBrk="1" fontAlgn="base" hangingPunct="1">
              <a:spcBef>
                <a:spcPct val="0"/>
              </a:spcBef>
              <a:spcAft>
                <a:spcPct val="0"/>
              </a:spcAft>
              <a:defRPr sz="4400" b="1">
                <a:solidFill>
                  <a:srgbClr val="FFFFFF"/>
                </a:solidFill>
                <a:latin typeface="Arial" charset="0"/>
              </a:defRPr>
            </a:lvl6pPr>
            <a:lvl7pPr marL="914400" algn="l" rtl="0" eaLnBrk="1" fontAlgn="base" hangingPunct="1">
              <a:spcBef>
                <a:spcPct val="0"/>
              </a:spcBef>
              <a:spcAft>
                <a:spcPct val="0"/>
              </a:spcAft>
              <a:defRPr sz="4400" b="1">
                <a:solidFill>
                  <a:srgbClr val="FFFFFF"/>
                </a:solidFill>
                <a:latin typeface="Arial" charset="0"/>
              </a:defRPr>
            </a:lvl7pPr>
            <a:lvl8pPr marL="1371600" algn="l" rtl="0" eaLnBrk="1" fontAlgn="base" hangingPunct="1">
              <a:spcBef>
                <a:spcPct val="0"/>
              </a:spcBef>
              <a:spcAft>
                <a:spcPct val="0"/>
              </a:spcAft>
              <a:defRPr sz="4400" b="1">
                <a:solidFill>
                  <a:srgbClr val="FFFFFF"/>
                </a:solidFill>
                <a:latin typeface="Arial" charset="0"/>
              </a:defRPr>
            </a:lvl8pPr>
            <a:lvl9pPr marL="1828800" algn="l" rtl="0" eaLnBrk="1" fontAlgn="base" hangingPunct="1">
              <a:spcBef>
                <a:spcPct val="0"/>
              </a:spcBef>
              <a:spcAft>
                <a:spcPct val="0"/>
              </a:spcAft>
              <a:defRPr sz="4400" b="1">
                <a:solidFill>
                  <a:srgbClr val="FFFFFF"/>
                </a:solidFill>
                <a:latin typeface="Arial" charset="0"/>
              </a:defRPr>
            </a:lvl9pPr>
          </a:lstStyle>
          <a:p>
            <a:pPr algn="ctr"/>
            <a:r>
              <a:rPr lang="en-US" sz="2800" cap="none" dirty="0">
                <a:latin typeface="Times New Roman" panose="02020603050405020304" pitchFamily="18" charset="0"/>
                <a:cs typeface="Times New Roman" panose="02020603050405020304" pitchFamily="18" charset="0"/>
              </a:rPr>
              <a:t>Phân </a:t>
            </a:r>
            <a:r>
              <a:rPr lang="en-US" sz="2800" cap="none" dirty="0" err="1">
                <a:latin typeface="Times New Roman" panose="02020603050405020304" pitchFamily="18" charset="0"/>
                <a:cs typeface="Times New Roman" panose="02020603050405020304" pitchFamily="18" charset="0"/>
              </a:rPr>
              <a:t>tích</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thiết</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kế</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thuật</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toán</a:t>
            </a:r>
            <a:endParaRPr lang="en-US" sz="2800" cap="none" dirty="0">
              <a:latin typeface="Times New Roman" panose="02020603050405020304" pitchFamily="18" charset="0"/>
              <a:cs typeface="Times New Roman" panose="02020603050405020304" pitchFamily="18" charset="0"/>
            </a:endParaRPr>
          </a:p>
        </p:txBody>
      </p:sp>
      <p:pic>
        <p:nvPicPr>
          <p:cNvPr id="5" name="Picture 4" descr="A screen shot of a computer screen&#10;&#10;Description automatically generated">
            <a:extLst>
              <a:ext uri="{FF2B5EF4-FFF2-40B4-BE49-F238E27FC236}">
                <a16:creationId xmlns:a16="http://schemas.microsoft.com/office/drawing/2014/main" id="{5C083CD0-C9EC-4084-B80F-1ABBA00CF91E}"/>
              </a:ext>
            </a:extLst>
          </p:cNvPr>
          <p:cNvPicPr/>
          <p:nvPr/>
        </p:nvPicPr>
        <p:blipFill>
          <a:blip r:embed="rId2"/>
          <a:stretch>
            <a:fillRect/>
          </a:stretch>
        </p:blipFill>
        <p:spPr>
          <a:xfrm>
            <a:off x="152400" y="2290445"/>
            <a:ext cx="5943600" cy="3039110"/>
          </a:xfrm>
          <a:prstGeom prst="rect">
            <a:avLst/>
          </a:prstGeom>
        </p:spPr>
      </p:pic>
      <p:pic>
        <p:nvPicPr>
          <p:cNvPr id="7" name="Picture 6" descr="A screen shot of a computer program&#10;&#10;Description automatically generated">
            <a:extLst>
              <a:ext uri="{FF2B5EF4-FFF2-40B4-BE49-F238E27FC236}">
                <a16:creationId xmlns:a16="http://schemas.microsoft.com/office/drawing/2014/main" id="{843F1EFD-6B48-4365-A5DD-309DEE814CC4}"/>
              </a:ext>
            </a:extLst>
          </p:cNvPr>
          <p:cNvPicPr/>
          <p:nvPr/>
        </p:nvPicPr>
        <p:blipFill>
          <a:blip r:embed="rId3"/>
          <a:stretch>
            <a:fillRect/>
          </a:stretch>
        </p:blipFill>
        <p:spPr>
          <a:xfrm>
            <a:off x="6096000" y="2774315"/>
            <a:ext cx="5943600" cy="2071370"/>
          </a:xfrm>
          <a:prstGeom prst="rect">
            <a:avLst/>
          </a:prstGeom>
        </p:spPr>
      </p:pic>
    </p:spTree>
    <p:extLst>
      <p:ext uri="{BB962C8B-B14F-4D97-AF65-F5344CB8AC3E}">
        <p14:creationId xmlns:p14="http://schemas.microsoft.com/office/powerpoint/2010/main" val="1200991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bwMode="gray">
          <a:xfrm>
            <a:off x="762000" y="1295400"/>
            <a:ext cx="100584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rgbClr val="000000"/>
                </a:solidFill>
                <a:latin typeface="+mn-lt"/>
                <a:ea typeface="+mn-ea"/>
                <a:cs typeface="+mn-cs"/>
              </a:defRPr>
            </a:lvl1pPr>
            <a:lvl2pPr marL="742950" indent="-285750" algn="l" rtl="0" eaLnBrk="1" fontAlgn="base" hangingPunct="1">
              <a:spcBef>
                <a:spcPct val="20000"/>
              </a:spcBef>
              <a:spcAft>
                <a:spcPct val="0"/>
              </a:spcAft>
              <a:buChar char="–"/>
              <a:defRPr sz="2800">
                <a:solidFill>
                  <a:srgbClr val="000000"/>
                </a:solidFill>
                <a:latin typeface="+mn-lt"/>
              </a:defRPr>
            </a:lvl2pPr>
            <a:lvl3pPr marL="1143000" indent="-228600" algn="l" rtl="0" eaLnBrk="1" fontAlgn="base" hangingPunct="1">
              <a:spcBef>
                <a:spcPct val="20000"/>
              </a:spcBef>
              <a:spcAft>
                <a:spcPct val="0"/>
              </a:spcAft>
              <a:buChar char="•"/>
              <a:defRPr sz="2400">
                <a:solidFill>
                  <a:srgbClr val="000000"/>
                </a:solidFill>
                <a:latin typeface="+mn-lt"/>
              </a:defRPr>
            </a:lvl3pPr>
            <a:lvl4pPr marL="1600200" indent="-228600" algn="l" rtl="0" eaLnBrk="1" fontAlgn="base" hangingPunct="1">
              <a:spcBef>
                <a:spcPct val="20000"/>
              </a:spcBef>
              <a:spcAft>
                <a:spcPct val="0"/>
              </a:spcAft>
              <a:buChar char="–"/>
              <a:defRPr sz="2000">
                <a:solidFill>
                  <a:srgbClr val="000000"/>
                </a:solidFill>
                <a:latin typeface="+mn-lt"/>
              </a:defRPr>
            </a:lvl4pPr>
            <a:lvl5pPr marL="2057400" indent="-228600" algn="l" rtl="0" eaLnBrk="1" fontAlgn="base" hangingPunct="1">
              <a:spcBef>
                <a:spcPct val="20000"/>
              </a:spcBef>
              <a:spcAft>
                <a:spcPct val="0"/>
              </a:spcAft>
              <a:buChar char="»"/>
              <a:defRPr sz="2000">
                <a:solidFill>
                  <a:srgbClr val="000000"/>
                </a:solidFill>
                <a:latin typeface="+mn-lt"/>
              </a:defRPr>
            </a:lvl5pPr>
            <a:lvl6pPr marL="2514600" indent="-228600" algn="l" rtl="0" eaLnBrk="1" fontAlgn="base" hangingPunct="1">
              <a:spcBef>
                <a:spcPct val="20000"/>
              </a:spcBef>
              <a:spcAft>
                <a:spcPct val="0"/>
              </a:spcAft>
              <a:buChar char="»"/>
              <a:defRPr sz="2000">
                <a:solidFill>
                  <a:srgbClr val="000000"/>
                </a:solidFill>
                <a:latin typeface="+mn-lt"/>
              </a:defRPr>
            </a:lvl6pPr>
            <a:lvl7pPr marL="2971800" indent="-228600" algn="l" rtl="0" eaLnBrk="1" fontAlgn="base" hangingPunct="1">
              <a:spcBef>
                <a:spcPct val="20000"/>
              </a:spcBef>
              <a:spcAft>
                <a:spcPct val="0"/>
              </a:spcAft>
              <a:buChar char="»"/>
              <a:defRPr sz="2000">
                <a:solidFill>
                  <a:srgbClr val="000000"/>
                </a:solidFill>
                <a:latin typeface="+mn-lt"/>
              </a:defRPr>
            </a:lvl7pPr>
            <a:lvl8pPr marL="3429000" indent="-228600" algn="l" rtl="0" eaLnBrk="1" fontAlgn="base" hangingPunct="1">
              <a:spcBef>
                <a:spcPct val="20000"/>
              </a:spcBef>
              <a:spcAft>
                <a:spcPct val="0"/>
              </a:spcAft>
              <a:buChar char="»"/>
              <a:defRPr sz="2000">
                <a:solidFill>
                  <a:srgbClr val="000000"/>
                </a:solidFill>
                <a:latin typeface="+mn-lt"/>
              </a:defRPr>
            </a:lvl8pPr>
            <a:lvl9pPr marL="3886200" indent="-228600" algn="l" rtl="0" eaLnBrk="1" fontAlgn="base" hangingPunct="1">
              <a:spcBef>
                <a:spcPct val="20000"/>
              </a:spcBef>
              <a:spcAft>
                <a:spcPct val="0"/>
              </a:spcAft>
              <a:buChar char="»"/>
              <a:defRPr sz="2000">
                <a:solidFill>
                  <a:srgbClr val="000000"/>
                </a:solidFill>
                <a:latin typeface="+mn-lt"/>
              </a:defRPr>
            </a:lvl9pPr>
          </a:lstStyle>
          <a:p>
            <a:pPr marL="0" lvl="1" indent="0" algn="just">
              <a:lnSpc>
                <a:spcPct val="130000"/>
              </a:lnSpc>
              <a:spcBef>
                <a:spcPts val="0"/>
              </a:spcBef>
              <a:spcAft>
                <a:spcPts val="600"/>
              </a:spcAft>
              <a:buClr>
                <a:srgbClr val="0033CC"/>
              </a:buClr>
              <a:buNone/>
              <a:defRPr/>
            </a:pPr>
            <a:r>
              <a:rPr lang="en-US" sz="2400" b="1" dirty="0" err="1">
                <a:latin typeface="Times New Roman" panose="02020603050405020304" pitchFamily="18" charset="0"/>
                <a:cs typeface="Times New Roman" panose="02020603050405020304" pitchFamily="18" charset="0"/>
              </a:rPr>
              <a:t>Phương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thức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tìm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kiếm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khách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hàng</a:t>
            </a:r>
            <a:r>
              <a:rPr lang="vi-VN" sz="1800" dirty="0">
                <a:latin typeface="Times New Roman" panose="02020603050405020304" pitchFamily="18" charset="0"/>
                <a:cs typeface="Times New Roman" panose="02020603050405020304" pitchFamily="18" charset="0"/>
              </a:rPr>
              <a:t> </a:t>
            </a:r>
          </a:p>
          <a:p>
            <a:pPr marL="400050" lvl="2" indent="0" algn="just">
              <a:lnSpc>
                <a:spcPct val="130000"/>
              </a:lnSpc>
              <a:spcBef>
                <a:spcPts val="0"/>
              </a:spcBef>
              <a:spcAft>
                <a:spcPts val="600"/>
              </a:spcAft>
              <a:buClr>
                <a:srgbClr val="0033CC"/>
              </a:buClr>
              <a:buNone/>
              <a:defRPr/>
            </a:pPr>
            <a:endParaRPr lang="en-US" sz="2000" dirty="0">
              <a:latin typeface="Times New Roman" panose="02020603050405020304" pitchFamily="18" charset="0"/>
              <a:cs typeface="Times New Roman" panose="02020603050405020304" pitchFamily="18" charset="0"/>
            </a:endParaRPr>
          </a:p>
        </p:txBody>
      </p:sp>
      <p:sp>
        <p:nvSpPr>
          <p:cNvPr id="4" name="Rectangle 2"/>
          <p:cNvSpPr txBox="1">
            <a:spLocks noChangeArrowheads="1"/>
          </p:cNvSpPr>
          <p:nvPr/>
        </p:nvSpPr>
        <p:spPr>
          <a:xfrm>
            <a:off x="1676400" y="228600"/>
            <a:ext cx="6781800" cy="685800"/>
          </a:xfrm>
          <a:prstGeom prst="rect">
            <a:avLst/>
          </a:prstGeom>
        </p:spPr>
        <p:txBody>
          <a:bodyPr anchor="ctr" anchorCtr="0"/>
          <a:lstStyle>
            <a:lvl1pPr algn="l" rtl="0" eaLnBrk="1" fontAlgn="base" hangingPunct="1">
              <a:spcBef>
                <a:spcPct val="0"/>
              </a:spcBef>
              <a:spcAft>
                <a:spcPct val="0"/>
              </a:spcAft>
              <a:defRPr sz="4000" b="1" cap="all">
                <a:solidFill>
                  <a:srgbClr val="FFFFFF"/>
                </a:solidFill>
                <a:latin typeface="+mj-lt"/>
                <a:ea typeface="+mj-ea"/>
                <a:cs typeface="+mj-cs"/>
              </a:defRPr>
            </a:lvl1pPr>
            <a:lvl2pPr algn="l" rtl="0" eaLnBrk="1" fontAlgn="base" hangingPunct="1">
              <a:spcBef>
                <a:spcPct val="0"/>
              </a:spcBef>
              <a:spcAft>
                <a:spcPct val="0"/>
              </a:spcAft>
              <a:defRPr sz="4400" b="1">
                <a:solidFill>
                  <a:srgbClr val="FFFFFF"/>
                </a:solidFill>
                <a:latin typeface="Arial" charset="0"/>
              </a:defRPr>
            </a:lvl2pPr>
            <a:lvl3pPr algn="l" rtl="0" eaLnBrk="1" fontAlgn="base" hangingPunct="1">
              <a:spcBef>
                <a:spcPct val="0"/>
              </a:spcBef>
              <a:spcAft>
                <a:spcPct val="0"/>
              </a:spcAft>
              <a:defRPr sz="4400" b="1">
                <a:solidFill>
                  <a:srgbClr val="FFFFFF"/>
                </a:solidFill>
                <a:latin typeface="Arial" charset="0"/>
              </a:defRPr>
            </a:lvl3pPr>
            <a:lvl4pPr algn="l" rtl="0" eaLnBrk="1" fontAlgn="base" hangingPunct="1">
              <a:spcBef>
                <a:spcPct val="0"/>
              </a:spcBef>
              <a:spcAft>
                <a:spcPct val="0"/>
              </a:spcAft>
              <a:defRPr sz="4400" b="1">
                <a:solidFill>
                  <a:srgbClr val="FFFFFF"/>
                </a:solidFill>
                <a:latin typeface="Arial" charset="0"/>
              </a:defRPr>
            </a:lvl4pPr>
            <a:lvl5pPr algn="l" rtl="0" eaLnBrk="1" fontAlgn="base" hangingPunct="1">
              <a:spcBef>
                <a:spcPct val="0"/>
              </a:spcBef>
              <a:spcAft>
                <a:spcPct val="0"/>
              </a:spcAft>
              <a:defRPr sz="4400" b="1">
                <a:solidFill>
                  <a:srgbClr val="FFFFFF"/>
                </a:solidFill>
                <a:latin typeface="Arial" charset="0"/>
              </a:defRPr>
            </a:lvl5pPr>
            <a:lvl6pPr marL="457200" algn="l" rtl="0" eaLnBrk="1" fontAlgn="base" hangingPunct="1">
              <a:spcBef>
                <a:spcPct val="0"/>
              </a:spcBef>
              <a:spcAft>
                <a:spcPct val="0"/>
              </a:spcAft>
              <a:defRPr sz="4400" b="1">
                <a:solidFill>
                  <a:srgbClr val="FFFFFF"/>
                </a:solidFill>
                <a:latin typeface="Arial" charset="0"/>
              </a:defRPr>
            </a:lvl6pPr>
            <a:lvl7pPr marL="914400" algn="l" rtl="0" eaLnBrk="1" fontAlgn="base" hangingPunct="1">
              <a:spcBef>
                <a:spcPct val="0"/>
              </a:spcBef>
              <a:spcAft>
                <a:spcPct val="0"/>
              </a:spcAft>
              <a:defRPr sz="4400" b="1">
                <a:solidFill>
                  <a:srgbClr val="FFFFFF"/>
                </a:solidFill>
                <a:latin typeface="Arial" charset="0"/>
              </a:defRPr>
            </a:lvl7pPr>
            <a:lvl8pPr marL="1371600" algn="l" rtl="0" eaLnBrk="1" fontAlgn="base" hangingPunct="1">
              <a:spcBef>
                <a:spcPct val="0"/>
              </a:spcBef>
              <a:spcAft>
                <a:spcPct val="0"/>
              </a:spcAft>
              <a:defRPr sz="4400" b="1">
                <a:solidFill>
                  <a:srgbClr val="FFFFFF"/>
                </a:solidFill>
                <a:latin typeface="Arial" charset="0"/>
              </a:defRPr>
            </a:lvl8pPr>
            <a:lvl9pPr marL="1828800" algn="l" rtl="0" eaLnBrk="1" fontAlgn="base" hangingPunct="1">
              <a:spcBef>
                <a:spcPct val="0"/>
              </a:spcBef>
              <a:spcAft>
                <a:spcPct val="0"/>
              </a:spcAft>
              <a:defRPr sz="4400" b="1">
                <a:solidFill>
                  <a:srgbClr val="FFFFFF"/>
                </a:solidFill>
                <a:latin typeface="Arial" charset="0"/>
              </a:defRPr>
            </a:lvl9pPr>
          </a:lstStyle>
          <a:p>
            <a:pPr algn="ctr"/>
            <a:r>
              <a:rPr lang="en-US" sz="2800" cap="none" dirty="0">
                <a:latin typeface="Times New Roman" panose="02020603050405020304" pitchFamily="18" charset="0"/>
                <a:cs typeface="Times New Roman" panose="02020603050405020304" pitchFamily="18" charset="0"/>
              </a:rPr>
              <a:t>Phân </a:t>
            </a:r>
            <a:r>
              <a:rPr lang="en-US" sz="2800" cap="none" dirty="0" err="1">
                <a:latin typeface="Times New Roman" panose="02020603050405020304" pitchFamily="18" charset="0"/>
                <a:cs typeface="Times New Roman" panose="02020603050405020304" pitchFamily="18" charset="0"/>
              </a:rPr>
              <a:t>tích</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thiết</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kế</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thuật</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toán</a:t>
            </a:r>
            <a:endParaRPr lang="en-US" sz="2800" cap="none" dirty="0">
              <a:latin typeface="Times New Roman" panose="02020603050405020304" pitchFamily="18" charset="0"/>
              <a:cs typeface="Times New Roman" panose="02020603050405020304" pitchFamily="18" charset="0"/>
            </a:endParaRPr>
          </a:p>
        </p:txBody>
      </p:sp>
      <p:pic>
        <p:nvPicPr>
          <p:cNvPr id="5" name="Picture 4" descr="A computer screen shot of text&#10;&#10;Description automatically generated">
            <a:extLst>
              <a:ext uri="{FF2B5EF4-FFF2-40B4-BE49-F238E27FC236}">
                <a16:creationId xmlns:a16="http://schemas.microsoft.com/office/drawing/2014/main" id="{19CE0D07-71CE-4028-A936-DB28B984E2D5}"/>
              </a:ext>
            </a:extLst>
          </p:cNvPr>
          <p:cNvPicPr/>
          <p:nvPr/>
        </p:nvPicPr>
        <p:blipFill>
          <a:blip r:embed="rId2"/>
          <a:stretch>
            <a:fillRect/>
          </a:stretch>
        </p:blipFill>
        <p:spPr>
          <a:xfrm>
            <a:off x="148244" y="2514600"/>
            <a:ext cx="5943600" cy="2280920"/>
          </a:xfrm>
          <a:prstGeom prst="rect">
            <a:avLst/>
          </a:prstGeom>
        </p:spPr>
      </p:pic>
      <p:pic>
        <p:nvPicPr>
          <p:cNvPr id="6" name="Picture 5">
            <a:extLst>
              <a:ext uri="{FF2B5EF4-FFF2-40B4-BE49-F238E27FC236}">
                <a16:creationId xmlns:a16="http://schemas.microsoft.com/office/drawing/2014/main" id="{8C5113EA-360E-4428-8427-0605A6950621}"/>
              </a:ext>
            </a:extLst>
          </p:cNvPr>
          <p:cNvPicPr/>
          <p:nvPr/>
        </p:nvPicPr>
        <p:blipFill>
          <a:blip r:embed="rId3"/>
          <a:stretch>
            <a:fillRect/>
          </a:stretch>
        </p:blipFill>
        <p:spPr>
          <a:xfrm>
            <a:off x="6100156" y="1474152"/>
            <a:ext cx="5943600" cy="4671695"/>
          </a:xfrm>
          <a:prstGeom prst="rect">
            <a:avLst/>
          </a:prstGeom>
        </p:spPr>
      </p:pic>
    </p:spTree>
    <p:extLst>
      <p:ext uri="{BB962C8B-B14F-4D97-AF65-F5344CB8AC3E}">
        <p14:creationId xmlns:p14="http://schemas.microsoft.com/office/powerpoint/2010/main" val="1798385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bwMode="gray">
          <a:xfrm>
            <a:off x="762000" y="1295400"/>
            <a:ext cx="100584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rgbClr val="000000"/>
                </a:solidFill>
                <a:latin typeface="+mn-lt"/>
                <a:ea typeface="+mn-ea"/>
                <a:cs typeface="+mn-cs"/>
              </a:defRPr>
            </a:lvl1pPr>
            <a:lvl2pPr marL="742950" indent="-285750" algn="l" rtl="0" eaLnBrk="1" fontAlgn="base" hangingPunct="1">
              <a:spcBef>
                <a:spcPct val="20000"/>
              </a:spcBef>
              <a:spcAft>
                <a:spcPct val="0"/>
              </a:spcAft>
              <a:buChar char="–"/>
              <a:defRPr sz="2800">
                <a:solidFill>
                  <a:srgbClr val="000000"/>
                </a:solidFill>
                <a:latin typeface="+mn-lt"/>
              </a:defRPr>
            </a:lvl2pPr>
            <a:lvl3pPr marL="1143000" indent="-228600" algn="l" rtl="0" eaLnBrk="1" fontAlgn="base" hangingPunct="1">
              <a:spcBef>
                <a:spcPct val="20000"/>
              </a:spcBef>
              <a:spcAft>
                <a:spcPct val="0"/>
              </a:spcAft>
              <a:buChar char="•"/>
              <a:defRPr sz="2400">
                <a:solidFill>
                  <a:srgbClr val="000000"/>
                </a:solidFill>
                <a:latin typeface="+mn-lt"/>
              </a:defRPr>
            </a:lvl3pPr>
            <a:lvl4pPr marL="1600200" indent="-228600" algn="l" rtl="0" eaLnBrk="1" fontAlgn="base" hangingPunct="1">
              <a:spcBef>
                <a:spcPct val="20000"/>
              </a:spcBef>
              <a:spcAft>
                <a:spcPct val="0"/>
              </a:spcAft>
              <a:buChar char="–"/>
              <a:defRPr sz="2000">
                <a:solidFill>
                  <a:srgbClr val="000000"/>
                </a:solidFill>
                <a:latin typeface="+mn-lt"/>
              </a:defRPr>
            </a:lvl4pPr>
            <a:lvl5pPr marL="2057400" indent="-228600" algn="l" rtl="0" eaLnBrk="1" fontAlgn="base" hangingPunct="1">
              <a:spcBef>
                <a:spcPct val="20000"/>
              </a:spcBef>
              <a:spcAft>
                <a:spcPct val="0"/>
              </a:spcAft>
              <a:buChar char="»"/>
              <a:defRPr sz="2000">
                <a:solidFill>
                  <a:srgbClr val="000000"/>
                </a:solidFill>
                <a:latin typeface="+mn-lt"/>
              </a:defRPr>
            </a:lvl5pPr>
            <a:lvl6pPr marL="2514600" indent="-228600" algn="l" rtl="0" eaLnBrk="1" fontAlgn="base" hangingPunct="1">
              <a:spcBef>
                <a:spcPct val="20000"/>
              </a:spcBef>
              <a:spcAft>
                <a:spcPct val="0"/>
              </a:spcAft>
              <a:buChar char="»"/>
              <a:defRPr sz="2000">
                <a:solidFill>
                  <a:srgbClr val="000000"/>
                </a:solidFill>
                <a:latin typeface="+mn-lt"/>
              </a:defRPr>
            </a:lvl6pPr>
            <a:lvl7pPr marL="2971800" indent="-228600" algn="l" rtl="0" eaLnBrk="1" fontAlgn="base" hangingPunct="1">
              <a:spcBef>
                <a:spcPct val="20000"/>
              </a:spcBef>
              <a:spcAft>
                <a:spcPct val="0"/>
              </a:spcAft>
              <a:buChar char="»"/>
              <a:defRPr sz="2000">
                <a:solidFill>
                  <a:srgbClr val="000000"/>
                </a:solidFill>
                <a:latin typeface="+mn-lt"/>
              </a:defRPr>
            </a:lvl7pPr>
            <a:lvl8pPr marL="3429000" indent="-228600" algn="l" rtl="0" eaLnBrk="1" fontAlgn="base" hangingPunct="1">
              <a:spcBef>
                <a:spcPct val="20000"/>
              </a:spcBef>
              <a:spcAft>
                <a:spcPct val="0"/>
              </a:spcAft>
              <a:buChar char="»"/>
              <a:defRPr sz="2000">
                <a:solidFill>
                  <a:srgbClr val="000000"/>
                </a:solidFill>
                <a:latin typeface="+mn-lt"/>
              </a:defRPr>
            </a:lvl8pPr>
            <a:lvl9pPr marL="3886200" indent="-228600" algn="l" rtl="0" eaLnBrk="1" fontAlgn="base" hangingPunct="1">
              <a:spcBef>
                <a:spcPct val="20000"/>
              </a:spcBef>
              <a:spcAft>
                <a:spcPct val="0"/>
              </a:spcAft>
              <a:buChar char="»"/>
              <a:defRPr sz="2000">
                <a:solidFill>
                  <a:srgbClr val="000000"/>
                </a:solidFill>
                <a:latin typeface="+mn-lt"/>
              </a:defRPr>
            </a:lvl9pPr>
          </a:lstStyle>
          <a:p>
            <a:pPr marL="0" lvl="1" indent="0" algn="just">
              <a:lnSpc>
                <a:spcPct val="130000"/>
              </a:lnSpc>
              <a:spcBef>
                <a:spcPts val="0"/>
              </a:spcBef>
              <a:spcAft>
                <a:spcPts val="600"/>
              </a:spcAft>
              <a:buClr>
                <a:srgbClr val="0033CC"/>
              </a:buClr>
              <a:buNone/>
              <a:defRPr/>
            </a:pPr>
            <a:r>
              <a:rPr lang="en-US" sz="2400" b="1" dirty="0" err="1">
                <a:latin typeface="Times New Roman" panose="02020603050405020304" pitchFamily="18" charset="0"/>
                <a:cs typeface="Times New Roman" panose="02020603050405020304" pitchFamily="18" charset="0"/>
              </a:rPr>
              <a:t>Phương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thức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tìm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kiếm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sản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phẩm</a:t>
            </a:r>
            <a:r>
              <a:rPr lang="vi-VN" sz="1800" dirty="0">
                <a:latin typeface="Times New Roman" panose="02020603050405020304" pitchFamily="18" charset="0"/>
                <a:cs typeface="Times New Roman" panose="02020603050405020304" pitchFamily="18" charset="0"/>
              </a:rPr>
              <a:t> </a:t>
            </a:r>
          </a:p>
          <a:p>
            <a:pPr marL="400050" lvl="2" indent="0" algn="just">
              <a:lnSpc>
                <a:spcPct val="130000"/>
              </a:lnSpc>
              <a:spcBef>
                <a:spcPts val="0"/>
              </a:spcBef>
              <a:spcAft>
                <a:spcPts val="600"/>
              </a:spcAft>
              <a:buClr>
                <a:srgbClr val="0033CC"/>
              </a:buClr>
              <a:buNone/>
              <a:defRPr/>
            </a:pPr>
            <a:endParaRPr lang="en-US" sz="2000" dirty="0">
              <a:latin typeface="Times New Roman" panose="02020603050405020304" pitchFamily="18" charset="0"/>
              <a:cs typeface="Times New Roman" panose="02020603050405020304" pitchFamily="18" charset="0"/>
            </a:endParaRPr>
          </a:p>
        </p:txBody>
      </p:sp>
      <p:sp>
        <p:nvSpPr>
          <p:cNvPr id="4" name="Rectangle 2"/>
          <p:cNvSpPr txBox="1">
            <a:spLocks noChangeArrowheads="1"/>
          </p:cNvSpPr>
          <p:nvPr/>
        </p:nvSpPr>
        <p:spPr>
          <a:xfrm>
            <a:off x="1676400" y="228600"/>
            <a:ext cx="6781800" cy="685800"/>
          </a:xfrm>
          <a:prstGeom prst="rect">
            <a:avLst/>
          </a:prstGeom>
        </p:spPr>
        <p:txBody>
          <a:bodyPr anchor="ctr" anchorCtr="0"/>
          <a:lstStyle>
            <a:lvl1pPr algn="l" rtl="0" eaLnBrk="1" fontAlgn="base" hangingPunct="1">
              <a:spcBef>
                <a:spcPct val="0"/>
              </a:spcBef>
              <a:spcAft>
                <a:spcPct val="0"/>
              </a:spcAft>
              <a:defRPr sz="4000" b="1" cap="all">
                <a:solidFill>
                  <a:srgbClr val="FFFFFF"/>
                </a:solidFill>
                <a:latin typeface="+mj-lt"/>
                <a:ea typeface="+mj-ea"/>
                <a:cs typeface="+mj-cs"/>
              </a:defRPr>
            </a:lvl1pPr>
            <a:lvl2pPr algn="l" rtl="0" eaLnBrk="1" fontAlgn="base" hangingPunct="1">
              <a:spcBef>
                <a:spcPct val="0"/>
              </a:spcBef>
              <a:spcAft>
                <a:spcPct val="0"/>
              </a:spcAft>
              <a:defRPr sz="4400" b="1">
                <a:solidFill>
                  <a:srgbClr val="FFFFFF"/>
                </a:solidFill>
                <a:latin typeface="Arial" charset="0"/>
              </a:defRPr>
            </a:lvl2pPr>
            <a:lvl3pPr algn="l" rtl="0" eaLnBrk="1" fontAlgn="base" hangingPunct="1">
              <a:spcBef>
                <a:spcPct val="0"/>
              </a:spcBef>
              <a:spcAft>
                <a:spcPct val="0"/>
              </a:spcAft>
              <a:defRPr sz="4400" b="1">
                <a:solidFill>
                  <a:srgbClr val="FFFFFF"/>
                </a:solidFill>
                <a:latin typeface="Arial" charset="0"/>
              </a:defRPr>
            </a:lvl3pPr>
            <a:lvl4pPr algn="l" rtl="0" eaLnBrk="1" fontAlgn="base" hangingPunct="1">
              <a:spcBef>
                <a:spcPct val="0"/>
              </a:spcBef>
              <a:spcAft>
                <a:spcPct val="0"/>
              </a:spcAft>
              <a:defRPr sz="4400" b="1">
                <a:solidFill>
                  <a:srgbClr val="FFFFFF"/>
                </a:solidFill>
                <a:latin typeface="Arial" charset="0"/>
              </a:defRPr>
            </a:lvl4pPr>
            <a:lvl5pPr algn="l" rtl="0" eaLnBrk="1" fontAlgn="base" hangingPunct="1">
              <a:spcBef>
                <a:spcPct val="0"/>
              </a:spcBef>
              <a:spcAft>
                <a:spcPct val="0"/>
              </a:spcAft>
              <a:defRPr sz="4400" b="1">
                <a:solidFill>
                  <a:srgbClr val="FFFFFF"/>
                </a:solidFill>
                <a:latin typeface="Arial" charset="0"/>
              </a:defRPr>
            </a:lvl5pPr>
            <a:lvl6pPr marL="457200" algn="l" rtl="0" eaLnBrk="1" fontAlgn="base" hangingPunct="1">
              <a:spcBef>
                <a:spcPct val="0"/>
              </a:spcBef>
              <a:spcAft>
                <a:spcPct val="0"/>
              </a:spcAft>
              <a:defRPr sz="4400" b="1">
                <a:solidFill>
                  <a:srgbClr val="FFFFFF"/>
                </a:solidFill>
                <a:latin typeface="Arial" charset="0"/>
              </a:defRPr>
            </a:lvl6pPr>
            <a:lvl7pPr marL="914400" algn="l" rtl="0" eaLnBrk="1" fontAlgn="base" hangingPunct="1">
              <a:spcBef>
                <a:spcPct val="0"/>
              </a:spcBef>
              <a:spcAft>
                <a:spcPct val="0"/>
              </a:spcAft>
              <a:defRPr sz="4400" b="1">
                <a:solidFill>
                  <a:srgbClr val="FFFFFF"/>
                </a:solidFill>
                <a:latin typeface="Arial" charset="0"/>
              </a:defRPr>
            </a:lvl7pPr>
            <a:lvl8pPr marL="1371600" algn="l" rtl="0" eaLnBrk="1" fontAlgn="base" hangingPunct="1">
              <a:spcBef>
                <a:spcPct val="0"/>
              </a:spcBef>
              <a:spcAft>
                <a:spcPct val="0"/>
              </a:spcAft>
              <a:defRPr sz="4400" b="1">
                <a:solidFill>
                  <a:srgbClr val="FFFFFF"/>
                </a:solidFill>
                <a:latin typeface="Arial" charset="0"/>
              </a:defRPr>
            </a:lvl8pPr>
            <a:lvl9pPr marL="1828800" algn="l" rtl="0" eaLnBrk="1" fontAlgn="base" hangingPunct="1">
              <a:spcBef>
                <a:spcPct val="0"/>
              </a:spcBef>
              <a:spcAft>
                <a:spcPct val="0"/>
              </a:spcAft>
              <a:defRPr sz="4400" b="1">
                <a:solidFill>
                  <a:srgbClr val="FFFFFF"/>
                </a:solidFill>
                <a:latin typeface="Arial" charset="0"/>
              </a:defRPr>
            </a:lvl9pPr>
          </a:lstStyle>
          <a:p>
            <a:pPr algn="ctr"/>
            <a:r>
              <a:rPr lang="en-US" sz="2800" cap="none" dirty="0">
                <a:latin typeface="Times New Roman" panose="02020603050405020304" pitchFamily="18" charset="0"/>
                <a:cs typeface="Times New Roman" panose="02020603050405020304" pitchFamily="18" charset="0"/>
              </a:rPr>
              <a:t>Phân </a:t>
            </a:r>
            <a:r>
              <a:rPr lang="en-US" sz="2800" cap="none" dirty="0" err="1">
                <a:latin typeface="Times New Roman" panose="02020603050405020304" pitchFamily="18" charset="0"/>
                <a:cs typeface="Times New Roman" panose="02020603050405020304" pitchFamily="18" charset="0"/>
              </a:rPr>
              <a:t>tích</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thiết</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kế</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thuật</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toán</a:t>
            </a:r>
            <a:endParaRPr lang="en-US" sz="2800" cap="none"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D69590C8-0275-4A16-8CE4-0BDB81326ED1}"/>
              </a:ext>
            </a:extLst>
          </p:cNvPr>
          <p:cNvPicPr>
            <a:picLocks noChangeAspect="1"/>
          </p:cNvPicPr>
          <p:nvPr/>
        </p:nvPicPr>
        <p:blipFill>
          <a:blip r:embed="rId2"/>
          <a:stretch>
            <a:fillRect/>
          </a:stretch>
        </p:blipFill>
        <p:spPr>
          <a:xfrm>
            <a:off x="6248400" y="837785"/>
            <a:ext cx="5772956" cy="5944430"/>
          </a:xfrm>
          <a:prstGeom prst="rect">
            <a:avLst/>
          </a:prstGeom>
        </p:spPr>
      </p:pic>
      <p:pic>
        <p:nvPicPr>
          <p:cNvPr id="14" name="Picture 13">
            <a:extLst>
              <a:ext uri="{FF2B5EF4-FFF2-40B4-BE49-F238E27FC236}">
                <a16:creationId xmlns:a16="http://schemas.microsoft.com/office/drawing/2014/main" id="{B0C059EA-992E-4942-B462-2CAC7854EDA7}"/>
              </a:ext>
            </a:extLst>
          </p:cNvPr>
          <p:cNvPicPr>
            <a:picLocks noChangeAspect="1"/>
          </p:cNvPicPr>
          <p:nvPr/>
        </p:nvPicPr>
        <p:blipFill>
          <a:blip r:embed="rId3"/>
          <a:stretch>
            <a:fillRect/>
          </a:stretch>
        </p:blipFill>
        <p:spPr>
          <a:xfrm>
            <a:off x="281480" y="2095314"/>
            <a:ext cx="5772956" cy="2667372"/>
          </a:xfrm>
          <a:prstGeom prst="rect">
            <a:avLst/>
          </a:prstGeom>
        </p:spPr>
      </p:pic>
    </p:spTree>
    <p:extLst>
      <p:ext uri="{BB962C8B-B14F-4D97-AF65-F5344CB8AC3E}">
        <p14:creationId xmlns:p14="http://schemas.microsoft.com/office/powerpoint/2010/main" val="2689782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ppt_x"/>
                                          </p:val>
                                        </p:tav>
                                        <p:tav tm="100000">
                                          <p:val>
                                            <p:strVal val="#ppt_x"/>
                                          </p:val>
                                        </p:tav>
                                      </p:tavLst>
                                    </p:anim>
                                    <p:anim calcmode="lin" valueType="num">
                                      <p:cBhvr additive="base">
                                        <p:cTn id="1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bwMode="gray">
          <a:xfrm>
            <a:off x="762000" y="1295400"/>
            <a:ext cx="100584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rgbClr val="000000"/>
                </a:solidFill>
                <a:latin typeface="+mn-lt"/>
                <a:ea typeface="+mn-ea"/>
                <a:cs typeface="+mn-cs"/>
              </a:defRPr>
            </a:lvl1pPr>
            <a:lvl2pPr marL="742950" indent="-285750" algn="l" rtl="0" eaLnBrk="1" fontAlgn="base" hangingPunct="1">
              <a:spcBef>
                <a:spcPct val="20000"/>
              </a:spcBef>
              <a:spcAft>
                <a:spcPct val="0"/>
              </a:spcAft>
              <a:buChar char="–"/>
              <a:defRPr sz="2800">
                <a:solidFill>
                  <a:srgbClr val="000000"/>
                </a:solidFill>
                <a:latin typeface="+mn-lt"/>
              </a:defRPr>
            </a:lvl2pPr>
            <a:lvl3pPr marL="1143000" indent="-228600" algn="l" rtl="0" eaLnBrk="1" fontAlgn="base" hangingPunct="1">
              <a:spcBef>
                <a:spcPct val="20000"/>
              </a:spcBef>
              <a:spcAft>
                <a:spcPct val="0"/>
              </a:spcAft>
              <a:buChar char="•"/>
              <a:defRPr sz="2400">
                <a:solidFill>
                  <a:srgbClr val="000000"/>
                </a:solidFill>
                <a:latin typeface="+mn-lt"/>
              </a:defRPr>
            </a:lvl3pPr>
            <a:lvl4pPr marL="1600200" indent="-228600" algn="l" rtl="0" eaLnBrk="1" fontAlgn="base" hangingPunct="1">
              <a:spcBef>
                <a:spcPct val="20000"/>
              </a:spcBef>
              <a:spcAft>
                <a:spcPct val="0"/>
              </a:spcAft>
              <a:buChar char="–"/>
              <a:defRPr sz="2000">
                <a:solidFill>
                  <a:srgbClr val="000000"/>
                </a:solidFill>
                <a:latin typeface="+mn-lt"/>
              </a:defRPr>
            </a:lvl4pPr>
            <a:lvl5pPr marL="2057400" indent="-228600" algn="l" rtl="0" eaLnBrk="1" fontAlgn="base" hangingPunct="1">
              <a:spcBef>
                <a:spcPct val="20000"/>
              </a:spcBef>
              <a:spcAft>
                <a:spcPct val="0"/>
              </a:spcAft>
              <a:buChar char="»"/>
              <a:defRPr sz="2000">
                <a:solidFill>
                  <a:srgbClr val="000000"/>
                </a:solidFill>
                <a:latin typeface="+mn-lt"/>
              </a:defRPr>
            </a:lvl5pPr>
            <a:lvl6pPr marL="2514600" indent="-228600" algn="l" rtl="0" eaLnBrk="1" fontAlgn="base" hangingPunct="1">
              <a:spcBef>
                <a:spcPct val="20000"/>
              </a:spcBef>
              <a:spcAft>
                <a:spcPct val="0"/>
              </a:spcAft>
              <a:buChar char="»"/>
              <a:defRPr sz="2000">
                <a:solidFill>
                  <a:srgbClr val="000000"/>
                </a:solidFill>
                <a:latin typeface="+mn-lt"/>
              </a:defRPr>
            </a:lvl6pPr>
            <a:lvl7pPr marL="2971800" indent="-228600" algn="l" rtl="0" eaLnBrk="1" fontAlgn="base" hangingPunct="1">
              <a:spcBef>
                <a:spcPct val="20000"/>
              </a:spcBef>
              <a:spcAft>
                <a:spcPct val="0"/>
              </a:spcAft>
              <a:buChar char="»"/>
              <a:defRPr sz="2000">
                <a:solidFill>
                  <a:srgbClr val="000000"/>
                </a:solidFill>
                <a:latin typeface="+mn-lt"/>
              </a:defRPr>
            </a:lvl7pPr>
            <a:lvl8pPr marL="3429000" indent="-228600" algn="l" rtl="0" eaLnBrk="1" fontAlgn="base" hangingPunct="1">
              <a:spcBef>
                <a:spcPct val="20000"/>
              </a:spcBef>
              <a:spcAft>
                <a:spcPct val="0"/>
              </a:spcAft>
              <a:buChar char="»"/>
              <a:defRPr sz="2000">
                <a:solidFill>
                  <a:srgbClr val="000000"/>
                </a:solidFill>
                <a:latin typeface="+mn-lt"/>
              </a:defRPr>
            </a:lvl8pPr>
            <a:lvl9pPr marL="3886200" indent="-228600" algn="l" rtl="0" eaLnBrk="1" fontAlgn="base" hangingPunct="1">
              <a:spcBef>
                <a:spcPct val="20000"/>
              </a:spcBef>
              <a:spcAft>
                <a:spcPct val="0"/>
              </a:spcAft>
              <a:buChar char="»"/>
              <a:defRPr sz="2000">
                <a:solidFill>
                  <a:srgbClr val="000000"/>
                </a:solidFill>
                <a:latin typeface="+mn-lt"/>
              </a:defRPr>
            </a:lvl9pPr>
          </a:lstStyle>
          <a:p>
            <a:pPr marL="0" lvl="1" indent="0" algn="just">
              <a:lnSpc>
                <a:spcPct val="130000"/>
              </a:lnSpc>
              <a:spcBef>
                <a:spcPts val="0"/>
              </a:spcBef>
              <a:spcAft>
                <a:spcPts val="600"/>
              </a:spcAft>
              <a:buClr>
                <a:srgbClr val="0033CC"/>
              </a:buClr>
              <a:buNone/>
              <a:defRPr/>
            </a:pPr>
            <a:r>
              <a:rPr lang="en-US" sz="2400" b="1" dirty="0" err="1">
                <a:latin typeface="Times New Roman" panose="02020603050405020304" pitchFamily="18" charset="0"/>
                <a:cs typeface="Times New Roman" panose="02020603050405020304" pitchFamily="18" charset="0"/>
              </a:rPr>
              <a:t>Phương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thức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thêm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sản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phẩm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mới</a:t>
            </a:r>
            <a:r>
              <a:rPr lang="vi-VN" sz="1800" dirty="0">
                <a:latin typeface="Times New Roman" panose="02020603050405020304" pitchFamily="18" charset="0"/>
                <a:cs typeface="Times New Roman" panose="02020603050405020304" pitchFamily="18" charset="0"/>
              </a:rPr>
              <a:t> </a:t>
            </a:r>
          </a:p>
          <a:p>
            <a:pPr marL="400050" lvl="2" indent="0" algn="just">
              <a:lnSpc>
                <a:spcPct val="130000"/>
              </a:lnSpc>
              <a:spcBef>
                <a:spcPts val="0"/>
              </a:spcBef>
              <a:spcAft>
                <a:spcPts val="600"/>
              </a:spcAft>
              <a:buClr>
                <a:srgbClr val="0033CC"/>
              </a:buClr>
              <a:buNone/>
              <a:defRPr/>
            </a:pPr>
            <a:endParaRPr lang="en-US" sz="2000" dirty="0">
              <a:latin typeface="Times New Roman" panose="02020603050405020304" pitchFamily="18" charset="0"/>
              <a:cs typeface="Times New Roman" panose="02020603050405020304" pitchFamily="18" charset="0"/>
            </a:endParaRPr>
          </a:p>
        </p:txBody>
      </p:sp>
      <p:sp>
        <p:nvSpPr>
          <p:cNvPr id="4" name="Rectangle 2"/>
          <p:cNvSpPr txBox="1">
            <a:spLocks noChangeArrowheads="1"/>
          </p:cNvSpPr>
          <p:nvPr/>
        </p:nvSpPr>
        <p:spPr>
          <a:xfrm>
            <a:off x="1676400" y="228600"/>
            <a:ext cx="6781800" cy="685800"/>
          </a:xfrm>
          <a:prstGeom prst="rect">
            <a:avLst/>
          </a:prstGeom>
        </p:spPr>
        <p:txBody>
          <a:bodyPr anchor="ctr" anchorCtr="0"/>
          <a:lstStyle>
            <a:lvl1pPr algn="l" rtl="0" eaLnBrk="1" fontAlgn="base" hangingPunct="1">
              <a:spcBef>
                <a:spcPct val="0"/>
              </a:spcBef>
              <a:spcAft>
                <a:spcPct val="0"/>
              </a:spcAft>
              <a:defRPr sz="4000" b="1" cap="all">
                <a:solidFill>
                  <a:srgbClr val="FFFFFF"/>
                </a:solidFill>
                <a:latin typeface="+mj-lt"/>
                <a:ea typeface="+mj-ea"/>
                <a:cs typeface="+mj-cs"/>
              </a:defRPr>
            </a:lvl1pPr>
            <a:lvl2pPr algn="l" rtl="0" eaLnBrk="1" fontAlgn="base" hangingPunct="1">
              <a:spcBef>
                <a:spcPct val="0"/>
              </a:spcBef>
              <a:spcAft>
                <a:spcPct val="0"/>
              </a:spcAft>
              <a:defRPr sz="4400" b="1">
                <a:solidFill>
                  <a:srgbClr val="FFFFFF"/>
                </a:solidFill>
                <a:latin typeface="Arial" charset="0"/>
              </a:defRPr>
            </a:lvl2pPr>
            <a:lvl3pPr algn="l" rtl="0" eaLnBrk="1" fontAlgn="base" hangingPunct="1">
              <a:spcBef>
                <a:spcPct val="0"/>
              </a:spcBef>
              <a:spcAft>
                <a:spcPct val="0"/>
              </a:spcAft>
              <a:defRPr sz="4400" b="1">
                <a:solidFill>
                  <a:srgbClr val="FFFFFF"/>
                </a:solidFill>
                <a:latin typeface="Arial" charset="0"/>
              </a:defRPr>
            </a:lvl3pPr>
            <a:lvl4pPr algn="l" rtl="0" eaLnBrk="1" fontAlgn="base" hangingPunct="1">
              <a:spcBef>
                <a:spcPct val="0"/>
              </a:spcBef>
              <a:spcAft>
                <a:spcPct val="0"/>
              </a:spcAft>
              <a:defRPr sz="4400" b="1">
                <a:solidFill>
                  <a:srgbClr val="FFFFFF"/>
                </a:solidFill>
                <a:latin typeface="Arial" charset="0"/>
              </a:defRPr>
            </a:lvl4pPr>
            <a:lvl5pPr algn="l" rtl="0" eaLnBrk="1" fontAlgn="base" hangingPunct="1">
              <a:spcBef>
                <a:spcPct val="0"/>
              </a:spcBef>
              <a:spcAft>
                <a:spcPct val="0"/>
              </a:spcAft>
              <a:defRPr sz="4400" b="1">
                <a:solidFill>
                  <a:srgbClr val="FFFFFF"/>
                </a:solidFill>
                <a:latin typeface="Arial" charset="0"/>
              </a:defRPr>
            </a:lvl5pPr>
            <a:lvl6pPr marL="457200" algn="l" rtl="0" eaLnBrk="1" fontAlgn="base" hangingPunct="1">
              <a:spcBef>
                <a:spcPct val="0"/>
              </a:spcBef>
              <a:spcAft>
                <a:spcPct val="0"/>
              </a:spcAft>
              <a:defRPr sz="4400" b="1">
                <a:solidFill>
                  <a:srgbClr val="FFFFFF"/>
                </a:solidFill>
                <a:latin typeface="Arial" charset="0"/>
              </a:defRPr>
            </a:lvl6pPr>
            <a:lvl7pPr marL="914400" algn="l" rtl="0" eaLnBrk="1" fontAlgn="base" hangingPunct="1">
              <a:spcBef>
                <a:spcPct val="0"/>
              </a:spcBef>
              <a:spcAft>
                <a:spcPct val="0"/>
              </a:spcAft>
              <a:defRPr sz="4400" b="1">
                <a:solidFill>
                  <a:srgbClr val="FFFFFF"/>
                </a:solidFill>
                <a:latin typeface="Arial" charset="0"/>
              </a:defRPr>
            </a:lvl7pPr>
            <a:lvl8pPr marL="1371600" algn="l" rtl="0" eaLnBrk="1" fontAlgn="base" hangingPunct="1">
              <a:spcBef>
                <a:spcPct val="0"/>
              </a:spcBef>
              <a:spcAft>
                <a:spcPct val="0"/>
              </a:spcAft>
              <a:defRPr sz="4400" b="1">
                <a:solidFill>
                  <a:srgbClr val="FFFFFF"/>
                </a:solidFill>
                <a:latin typeface="Arial" charset="0"/>
              </a:defRPr>
            </a:lvl8pPr>
            <a:lvl9pPr marL="1828800" algn="l" rtl="0" eaLnBrk="1" fontAlgn="base" hangingPunct="1">
              <a:spcBef>
                <a:spcPct val="0"/>
              </a:spcBef>
              <a:spcAft>
                <a:spcPct val="0"/>
              </a:spcAft>
              <a:defRPr sz="4400" b="1">
                <a:solidFill>
                  <a:srgbClr val="FFFFFF"/>
                </a:solidFill>
                <a:latin typeface="Arial" charset="0"/>
              </a:defRPr>
            </a:lvl9pPr>
          </a:lstStyle>
          <a:p>
            <a:pPr algn="ctr"/>
            <a:r>
              <a:rPr lang="en-US" sz="2800" cap="none" dirty="0">
                <a:latin typeface="Times New Roman" panose="02020603050405020304" pitchFamily="18" charset="0"/>
                <a:cs typeface="Times New Roman" panose="02020603050405020304" pitchFamily="18" charset="0"/>
              </a:rPr>
              <a:t>Phân </a:t>
            </a:r>
            <a:r>
              <a:rPr lang="en-US" sz="2800" cap="none" dirty="0" err="1">
                <a:latin typeface="Times New Roman" panose="02020603050405020304" pitchFamily="18" charset="0"/>
                <a:cs typeface="Times New Roman" panose="02020603050405020304" pitchFamily="18" charset="0"/>
              </a:rPr>
              <a:t>tích</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thiết</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kế</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thuật</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toán</a:t>
            </a:r>
            <a:endParaRPr lang="en-US" sz="2800" cap="none" dirty="0">
              <a:latin typeface="Times New Roman" panose="02020603050405020304" pitchFamily="18" charset="0"/>
              <a:cs typeface="Times New Roman" panose="02020603050405020304" pitchFamily="18" charset="0"/>
            </a:endParaRPr>
          </a:p>
        </p:txBody>
      </p:sp>
      <p:pic>
        <p:nvPicPr>
          <p:cNvPr id="5" name="Picture 4" descr="A screen shot of a computer screen&#10;&#10;Description automatically generated">
            <a:extLst>
              <a:ext uri="{FF2B5EF4-FFF2-40B4-BE49-F238E27FC236}">
                <a16:creationId xmlns:a16="http://schemas.microsoft.com/office/drawing/2014/main" id="{CA48D41B-0716-4B11-8DB5-EFD712028771}"/>
              </a:ext>
            </a:extLst>
          </p:cNvPr>
          <p:cNvPicPr/>
          <p:nvPr/>
        </p:nvPicPr>
        <p:blipFill>
          <a:blip r:embed="rId2"/>
          <a:stretch>
            <a:fillRect/>
          </a:stretch>
        </p:blipFill>
        <p:spPr>
          <a:xfrm>
            <a:off x="152400" y="0"/>
            <a:ext cx="5943600" cy="6881553"/>
          </a:xfrm>
          <a:prstGeom prst="rect">
            <a:avLst/>
          </a:prstGeom>
        </p:spPr>
      </p:pic>
      <p:pic>
        <p:nvPicPr>
          <p:cNvPr id="6" name="Picture 5" descr="A screen shot of a computer program&#10;&#10;Description automatically generated">
            <a:extLst>
              <a:ext uri="{FF2B5EF4-FFF2-40B4-BE49-F238E27FC236}">
                <a16:creationId xmlns:a16="http://schemas.microsoft.com/office/drawing/2014/main" id="{DCD9E862-A49E-4FD1-8103-B4FE7725CAFA}"/>
              </a:ext>
            </a:extLst>
          </p:cNvPr>
          <p:cNvPicPr/>
          <p:nvPr/>
        </p:nvPicPr>
        <p:blipFill>
          <a:blip r:embed="rId3"/>
          <a:stretch>
            <a:fillRect/>
          </a:stretch>
        </p:blipFill>
        <p:spPr>
          <a:xfrm>
            <a:off x="6096000" y="0"/>
            <a:ext cx="5848985" cy="6881553"/>
          </a:xfrm>
          <a:prstGeom prst="rect">
            <a:avLst/>
          </a:prstGeom>
        </p:spPr>
      </p:pic>
    </p:spTree>
    <p:extLst>
      <p:ext uri="{BB962C8B-B14F-4D97-AF65-F5344CB8AC3E}">
        <p14:creationId xmlns:p14="http://schemas.microsoft.com/office/powerpoint/2010/main" val="525311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bwMode="gray">
          <a:xfrm>
            <a:off x="762000" y="1295400"/>
            <a:ext cx="100584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rgbClr val="000000"/>
                </a:solidFill>
                <a:latin typeface="+mn-lt"/>
                <a:ea typeface="+mn-ea"/>
                <a:cs typeface="+mn-cs"/>
              </a:defRPr>
            </a:lvl1pPr>
            <a:lvl2pPr marL="742950" indent="-285750" algn="l" rtl="0" eaLnBrk="1" fontAlgn="base" hangingPunct="1">
              <a:spcBef>
                <a:spcPct val="20000"/>
              </a:spcBef>
              <a:spcAft>
                <a:spcPct val="0"/>
              </a:spcAft>
              <a:buChar char="–"/>
              <a:defRPr sz="2800">
                <a:solidFill>
                  <a:srgbClr val="000000"/>
                </a:solidFill>
                <a:latin typeface="+mn-lt"/>
              </a:defRPr>
            </a:lvl2pPr>
            <a:lvl3pPr marL="1143000" indent="-228600" algn="l" rtl="0" eaLnBrk="1" fontAlgn="base" hangingPunct="1">
              <a:spcBef>
                <a:spcPct val="20000"/>
              </a:spcBef>
              <a:spcAft>
                <a:spcPct val="0"/>
              </a:spcAft>
              <a:buChar char="•"/>
              <a:defRPr sz="2400">
                <a:solidFill>
                  <a:srgbClr val="000000"/>
                </a:solidFill>
                <a:latin typeface="+mn-lt"/>
              </a:defRPr>
            </a:lvl3pPr>
            <a:lvl4pPr marL="1600200" indent="-228600" algn="l" rtl="0" eaLnBrk="1" fontAlgn="base" hangingPunct="1">
              <a:spcBef>
                <a:spcPct val="20000"/>
              </a:spcBef>
              <a:spcAft>
                <a:spcPct val="0"/>
              </a:spcAft>
              <a:buChar char="–"/>
              <a:defRPr sz="2000">
                <a:solidFill>
                  <a:srgbClr val="000000"/>
                </a:solidFill>
                <a:latin typeface="+mn-lt"/>
              </a:defRPr>
            </a:lvl4pPr>
            <a:lvl5pPr marL="2057400" indent="-228600" algn="l" rtl="0" eaLnBrk="1" fontAlgn="base" hangingPunct="1">
              <a:spcBef>
                <a:spcPct val="20000"/>
              </a:spcBef>
              <a:spcAft>
                <a:spcPct val="0"/>
              </a:spcAft>
              <a:buChar char="»"/>
              <a:defRPr sz="2000">
                <a:solidFill>
                  <a:srgbClr val="000000"/>
                </a:solidFill>
                <a:latin typeface="+mn-lt"/>
              </a:defRPr>
            </a:lvl5pPr>
            <a:lvl6pPr marL="2514600" indent="-228600" algn="l" rtl="0" eaLnBrk="1" fontAlgn="base" hangingPunct="1">
              <a:spcBef>
                <a:spcPct val="20000"/>
              </a:spcBef>
              <a:spcAft>
                <a:spcPct val="0"/>
              </a:spcAft>
              <a:buChar char="»"/>
              <a:defRPr sz="2000">
                <a:solidFill>
                  <a:srgbClr val="000000"/>
                </a:solidFill>
                <a:latin typeface="+mn-lt"/>
              </a:defRPr>
            </a:lvl6pPr>
            <a:lvl7pPr marL="2971800" indent="-228600" algn="l" rtl="0" eaLnBrk="1" fontAlgn="base" hangingPunct="1">
              <a:spcBef>
                <a:spcPct val="20000"/>
              </a:spcBef>
              <a:spcAft>
                <a:spcPct val="0"/>
              </a:spcAft>
              <a:buChar char="»"/>
              <a:defRPr sz="2000">
                <a:solidFill>
                  <a:srgbClr val="000000"/>
                </a:solidFill>
                <a:latin typeface="+mn-lt"/>
              </a:defRPr>
            </a:lvl7pPr>
            <a:lvl8pPr marL="3429000" indent="-228600" algn="l" rtl="0" eaLnBrk="1" fontAlgn="base" hangingPunct="1">
              <a:spcBef>
                <a:spcPct val="20000"/>
              </a:spcBef>
              <a:spcAft>
                <a:spcPct val="0"/>
              </a:spcAft>
              <a:buChar char="»"/>
              <a:defRPr sz="2000">
                <a:solidFill>
                  <a:srgbClr val="000000"/>
                </a:solidFill>
                <a:latin typeface="+mn-lt"/>
              </a:defRPr>
            </a:lvl8pPr>
            <a:lvl9pPr marL="3886200" indent="-228600" algn="l" rtl="0" eaLnBrk="1" fontAlgn="base" hangingPunct="1">
              <a:spcBef>
                <a:spcPct val="20000"/>
              </a:spcBef>
              <a:spcAft>
                <a:spcPct val="0"/>
              </a:spcAft>
              <a:buChar char="»"/>
              <a:defRPr sz="2000">
                <a:solidFill>
                  <a:srgbClr val="000000"/>
                </a:solidFill>
                <a:latin typeface="+mn-lt"/>
              </a:defRPr>
            </a:lvl9pPr>
          </a:lstStyle>
          <a:p>
            <a:pPr marL="0" lvl="1" indent="0" algn="just">
              <a:lnSpc>
                <a:spcPct val="130000"/>
              </a:lnSpc>
              <a:spcBef>
                <a:spcPts val="0"/>
              </a:spcBef>
              <a:spcAft>
                <a:spcPts val="600"/>
              </a:spcAft>
              <a:buClr>
                <a:srgbClr val="0033CC"/>
              </a:buClr>
              <a:buNone/>
              <a:defRPr/>
            </a:pPr>
            <a:r>
              <a:rPr lang="en-US" sz="2400" b="1" dirty="0" err="1">
                <a:latin typeface="Times New Roman" panose="02020603050405020304" pitchFamily="18" charset="0"/>
                <a:cs typeface="Times New Roman" panose="02020603050405020304" pitchFamily="18" charset="0"/>
              </a:rPr>
              <a:t>Phương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thức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chỉnh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sửa</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thông</a:t>
            </a:r>
            <a:r>
              <a:rPr lang="en-US" sz="2400" b="1" dirty="0">
                <a:latin typeface="Times New Roman" panose="02020603050405020304" pitchFamily="18" charset="0"/>
                <a:cs typeface="Times New Roman" panose="02020603050405020304" pitchFamily="18" charset="0"/>
              </a:rPr>
              <a:t> tin </a:t>
            </a:r>
            <a:r>
              <a:rPr lang="en-US" sz="2400" b="1" dirty="0" err="1">
                <a:latin typeface="Times New Roman" panose="02020603050405020304" pitchFamily="18" charset="0"/>
                <a:cs typeface="Times New Roman" panose="02020603050405020304" pitchFamily="18" charset="0"/>
              </a:rPr>
              <a:t>sản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phẩm</a:t>
            </a:r>
            <a:r>
              <a:rPr lang="vi-VN" sz="1800" dirty="0">
                <a:latin typeface="Times New Roman" panose="02020603050405020304" pitchFamily="18" charset="0"/>
                <a:cs typeface="Times New Roman" panose="02020603050405020304" pitchFamily="18" charset="0"/>
              </a:rPr>
              <a:t> </a:t>
            </a:r>
          </a:p>
          <a:p>
            <a:pPr marL="400050" lvl="2" indent="0" algn="just">
              <a:lnSpc>
                <a:spcPct val="130000"/>
              </a:lnSpc>
              <a:spcBef>
                <a:spcPts val="0"/>
              </a:spcBef>
              <a:spcAft>
                <a:spcPts val="600"/>
              </a:spcAft>
              <a:buClr>
                <a:srgbClr val="0033CC"/>
              </a:buClr>
              <a:buNone/>
              <a:defRPr/>
            </a:pPr>
            <a:endParaRPr lang="en-US" sz="2000" dirty="0">
              <a:latin typeface="Times New Roman" panose="02020603050405020304" pitchFamily="18" charset="0"/>
              <a:cs typeface="Times New Roman" panose="02020603050405020304" pitchFamily="18" charset="0"/>
            </a:endParaRPr>
          </a:p>
        </p:txBody>
      </p:sp>
      <p:sp>
        <p:nvSpPr>
          <p:cNvPr id="4" name="Rectangle 2"/>
          <p:cNvSpPr txBox="1">
            <a:spLocks noChangeArrowheads="1"/>
          </p:cNvSpPr>
          <p:nvPr/>
        </p:nvSpPr>
        <p:spPr>
          <a:xfrm>
            <a:off x="1676400" y="228600"/>
            <a:ext cx="6781800" cy="685800"/>
          </a:xfrm>
          <a:prstGeom prst="rect">
            <a:avLst/>
          </a:prstGeom>
        </p:spPr>
        <p:txBody>
          <a:bodyPr anchor="ctr" anchorCtr="0"/>
          <a:lstStyle>
            <a:lvl1pPr algn="l" rtl="0" eaLnBrk="1" fontAlgn="base" hangingPunct="1">
              <a:spcBef>
                <a:spcPct val="0"/>
              </a:spcBef>
              <a:spcAft>
                <a:spcPct val="0"/>
              </a:spcAft>
              <a:defRPr sz="4000" b="1" cap="all">
                <a:solidFill>
                  <a:srgbClr val="FFFFFF"/>
                </a:solidFill>
                <a:latin typeface="+mj-lt"/>
                <a:ea typeface="+mj-ea"/>
                <a:cs typeface="+mj-cs"/>
              </a:defRPr>
            </a:lvl1pPr>
            <a:lvl2pPr algn="l" rtl="0" eaLnBrk="1" fontAlgn="base" hangingPunct="1">
              <a:spcBef>
                <a:spcPct val="0"/>
              </a:spcBef>
              <a:spcAft>
                <a:spcPct val="0"/>
              </a:spcAft>
              <a:defRPr sz="4400" b="1">
                <a:solidFill>
                  <a:srgbClr val="FFFFFF"/>
                </a:solidFill>
                <a:latin typeface="Arial" charset="0"/>
              </a:defRPr>
            </a:lvl2pPr>
            <a:lvl3pPr algn="l" rtl="0" eaLnBrk="1" fontAlgn="base" hangingPunct="1">
              <a:spcBef>
                <a:spcPct val="0"/>
              </a:spcBef>
              <a:spcAft>
                <a:spcPct val="0"/>
              </a:spcAft>
              <a:defRPr sz="4400" b="1">
                <a:solidFill>
                  <a:srgbClr val="FFFFFF"/>
                </a:solidFill>
                <a:latin typeface="Arial" charset="0"/>
              </a:defRPr>
            </a:lvl3pPr>
            <a:lvl4pPr algn="l" rtl="0" eaLnBrk="1" fontAlgn="base" hangingPunct="1">
              <a:spcBef>
                <a:spcPct val="0"/>
              </a:spcBef>
              <a:spcAft>
                <a:spcPct val="0"/>
              </a:spcAft>
              <a:defRPr sz="4400" b="1">
                <a:solidFill>
                  <a:srgbClr val="FFFFFF"/>
                </a:solidFill>
                <a:latin typeface="Arial" charset="0"/>
              </a:defRPr>
            </a:lvl4pPr>
            <a:lvl5pPr algn="l" rtl="0" eaLnBrk="1" fontAlgn="base" hangingPunct="1">
              <a:spcBef>
                <a:spcPct val="0"/>
              </a:spcBef>
              <a:spcAft>
                <a:spcPct val="0"/>
              </a:spcAft>
              <a:defRPr sz="4400" b="1">
                <a:solidFill>
                  <a:srgbClr val="FFFFFF"/>
                </a:solidFill>
                <a:latin typeface="Arial" charset="0"/>
              </a:defRPr>
            </a:lvl5pPr>
            <a:lvl6pPr marL="457200" algn="l" rtl="0" eaLnBrk="1" fontAlgn="base" hangingPunct="1">
              <a:spcBef>
                <a:spcPct val="0"/>
              </a:spcBef>
              <a:spcAft>
                <a:spcPct val="0"/>
              </a:spcAft>
              <a:defRPr sz="4400" b="1">
                <a:solidFill>
                  <a:srgbClr val="FFFFFF"/>
                </a:solidFill>
                <a:latin typeface="Arial" charset="0"/>
              </a:defRPr>
            </a:lvl6pPr>
            <a:lvl7pPr marL="914400" algn="l" rtl="0" eaLnBrk="1" fontAlgn="base" hangingPunct="1">
              <a:spcBef>
                <a:spcPct val="0"/>
              </a:spcBef>
              <a:spcAft>
                <a:spcPct val="0"/>
              </a:spcAft>
              <a:defRPr sz="4400" b="1">
                <a:solidFill>
                  <a:srgbClr val="FFFFFF"/>
                </a:solidFill>
                <a:latin typeface="Arial" charset="0"/>
              </a:defRPr>
            </a:lvl7pPr>
            <a:lvl8pPr marL="1371600" algn="l" rtl="0" eaLnBrk="1" fontAlgn="base" hangingPunct="1">
              <a:spcBef>
                <a:spcPct val="0"/>
              </a:spcBef>
              <a:spcAft>
                <a:spcPct val="0"/>
              </a:spcAft>
              <a:defRPr sz="4400" b="1">
                <a:solidFill>
                  <a:srgbClr val="FFFFFF"/>
                </a:solidFill>
                <a:latin typeface="Arial" charset="0"/>
              </a:defRPr>
            </a:lvl8pPr>
            <a:lvl9pPr marL="1828800" algn="l" rtl="0" eaLnBrk="1" fontAlgn="base" hangingPunct="1">
              <a:spcBef>
                <a:spcPct val="0"/>
              </a:spcBef>
              <a:spcAft>
                <a:spcPct val="0"/>
              </a:spcAft>
              <a:defRPr sz="4400" b="1">
                <a:solidFill>
                  <a:srgbClr val="FFFFFF"/>
                </a:solidFill>
                <a:latin typeface="Arial" charset="0"/>
              </a:defRPr>
            </a:lvl9pPr>
          </a:lstStyle>
          <a:p>
            <a:pPr algn="ctr"/>
            <a:r>
              <a:rPr lang="en-US" sz="2800" cap="none" dirty="0">
                <a:latin typeface="Times New Roman" panose="02020603050405020304" pitchFamily="18" charset="0"/>
                <a:cs typeface="Times New Roman" panose="02020603050405020304" pitchFamily="18" charset="0"/>
              </a:rPr>
              <a:t>Phân </a:t>
            </a:r>
            <a:r>
              <a:rPr lang="en-US" sz="2800" cap="none" dirty="0" err="1">
                <a:latin typeface="Times New Roman" panose="02020603050405020304" pitchFamily="18" charset="0"/>
                <a:cs typeface="Times New Roman" panose="02020603050405020304" pitchFamily="18" charset="0"/>
              </a:rPr>
              <a:t>tích</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thiết</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kế</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thuật</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toán</a:t>
            </a:r>
            <a:endParaRPr lang="en-US" sz="2800" cap="none"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CCBADB33-819B-4C82-A69D-BF97ACBE51CF}"/>
              </a:ext>
            </a:extLst>
          </p:cNvPr>
          <p:cNvPicPr>
            <a:picLocks noChangeAspect="1"/>
          </p:cNvPicPr>
          <p:nvPr/>
        </p:nvPicPr>
        <p:blipFill>
          <a:blip r:embed="rId2"/>
          <a:stretch>
            <a:fillRect/>
          </a:stretch>
        </p:blipFill>
        <p:spPr>
          <a:xfrm>
            <a:off x="-99753" y="1828800"/>
            <a:ext cx="6354062" cy="4324954"/>
          </a:xfrm>
          <a:prstGeom prst="rect">
            <a:avLst/>
          </a:prstGeom>
        </p:spPr>
      </p:pic>
      <p:pic>
        <p:nvPicPr>
          <p:cNvPr id="6" name="Picture 5">
            <a:extLst>
              <a:ext uri="{FF2B5EF4-FFF2-40B4-BE49-F238E27FC236}">
                <a16:creationId xmlns:a16="http://schemas.microsoft.com/office/drawing/2014/main" id="{145A25A2-4911-4283-8A34-20A8497C040C}"/>
              </a:ext>
            </a:extLst>
          </p:cNvPr>
          <p:cNvPicPr>
            <a:picLocks noChangeAspect="1"/>
          </p:cNvPicPr>
          <p:nvPr/>
        </p:nvPicPr>
        <p:blipFill>
          <a:blip r:embed="rId3"/>
          <a:stretch>
            <a:fillRect/>
          </a:stretch>
        </p:blipFill>
        <p:spPr>
          <a:xfrm>
            <a:off x="5930593" y="1856120"/>
            <a:ext cx="6344535" cy="4315427"/>
          </a:xfrm>
          <a:prstGeom prst="rect">
            <a:avLst/>
          </a:prstGeom>
        </p:spPr>
      </p:pic>
    </p:spTree>
    <p:extLst>
      <p:ext uri="{BB962C8B-B14F-4D97-AF65-F5344CB8AC3E}">
        <p14:creationId xmlns:p14="http://schemas.microsoft.com/office/powerpoint/2010/main" val="126117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bwMode="gray">
          <a:xfrm>
            <a:off x="762000" y="1295400"/>
            <a:ext cx="100584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rgbClr val="000000"/>
                </a:solidFill>
                <a:latin typeface="+mn-lt"/>
                <a:ea typeface="+mn-ea"/>
                <a:cs typeface="+mn-cs"/>
              </a:defRPr>
            </a:lvl1pPr>
            <a:lvl2pPr marL="742950" indent="-285750" algn="l" rtl="0" eaLnBrk="1" fontAlgn="base" hangingPunct="1">
              <a:spcBef>
                <a:spcPct val="20000"/>
              </a:spcBef>
              <a:spcAft>
                <a:spcPct val="0"/>
              </a:spcAft>
              <a:buChar char="–"/>
              <a:defRPr sz="2800">
                <a:solidFill>
                  <a:srgbClr val="000000"/>
                </a:solidFill>
                <a:latin typeface="+mn-lt"/>
              </a:defRPr>
            </a:lvl2pPr>
            <a:lvl3pPr marL="1143000" indent="-228600" algn="l" rtl="0" eaLnBrk="1" fontAlgn="base" hangingPunct="1">
              <a:spcBef>
                <a:spcPct val="20000"/>
              </a:spcBef>
              <a:spcAft>
                <a:spcPct val="0"/>
              </a:spcAft>
              <a:buChar char="•"/>
              <a:defRPr sz="2400">
                <a:solidFill>
                  <a:srgbClr val="000000"/>
                </a:solidFill>
                <a:latin typeface="+mn-lt"/>
              </a:defRPr>
            </a:lvl3pPr>
            <a:lvl4pPr marL="1600200" indent="-228600" algn="l" rtl="0" eaLnBrk="1" fontAlgn="base" hangingPunct="1">
              <a:spcBef>
                <a:spcPct val="20000"/>
              </a:spcBef>
              <a:spcAft>
                <a:spcPct val="0"/>
              </a:spcAft>
              <a:buChar char="–"/>
              <a:defRPr sz="2000">
                <a:solidFill>
                  <a:srgbClr val="000000"/>
                </a:solidFill>
                <a:latin typeface="+mn-lt"/>
              </a:defRPr>
            </a:lvl4pPr>
            <a:lvl5pPr marL="2057400" indent="-228600" algn="l" rtl="0" eaLnBrk="1" fontAlgn="base" hangingPunct="1">
              <a:spcBef>
                <a:spcPct val="20000"/>
              </a:spcBef>
              <a:spcAft>
                <a:spcPct val="0"/>
              </a:spcAft>
              <a:buChar char="»"/>
              <a:defRPr sz="2000">
                <a:solidFill>
                  <a:srgbClr val="000000"/>
                </a:solidFill>
                <a:latin typeface="+mn-lt"/>
              </a:defRPr>
            </a:lvl5pPr>
            <a:lvl6pPr marL="2514600" indent="-228600" algn="l" rtl="0" eaLnBrk="1" fontAlgn="base" hangingPunct="1">
              <a:spcBef>
                <a:spcPct val="20000"/>
              </a:spcBef>
              <a:spcAft>
                <a:spcPct val="0"/>
              </a:spcAft>
              <a:buChar char="»"/>
              <a:defRPr sz="2000">
                <a:solidFill>
                  <a:srgbClr val="000000"/>
                </a:solidFill>
                <a:latin typeface="+mn-lt"/>
              </a:defRPr>
            </a:lvl6pPr>
            <a:lvl7pPr marL="2971800" indent="-228600" algn="l" rtl="0" eaLnBrk="1" fontAlgn="base" hangingPunct="1">
              <a:spcBef>
                <a:spcPct val="20000"/>
              </a:spcBef>
              <a:spcAft>
                <a:spcPct val="0"/>
              </a:spcAft>
              <a:buChar char="»"/>
              <a:defRPr sz="2000">
                <a:solidFill>
                  <a:srgbClr val="000000"/>
                </a:solidFill>
                <a:latin typeface="+mn-lt"/>
              </a:defRPr>
            </a:lvl7pPr>
            <a:lvl8pPr marL="3429000" indent="-228600" algn="l" rtl="0" eaLnBrk="1" fontAlgn="base" hangingPunct="1">
              <a:spcBef>
                <a:spcPct val="20000"/>
              </a:spcBef>
              <a:spcAft>
                <a:spcPct val="0"/>
              </a:spcAft>
              <a:buChar char="»"/>
              <a:defRPr sz="2000">
                <a:solidFill>
                  <a:srgbClr val="000000"/>
                </a:solidFill>
                <a:latin typeface="+mn-lt"/>
              </a:defRPr>
            </a:lvl8pPr>
            <a:lvl9pPr marL="3886200" indent="-228600" algn="l" rtl="0" eaLnBrk="1" fontAlgn="base" hangingPunct="1">
              <a:spcBef>
                <a:spcPct val="20000"/>
              </a:spcBef>
              <a:spcAft>
                <a:spcPct val="0"/>
              </a:spcAft>
              <a:buChar char="»"/>
              <a:defRPr sz="2000">
                <a:solidFill>
                  <a:srgbClr val="000000"/>
                </a:solidFill>
                <a:latin typeface="+mn-lt"/>
              </a:defRPr>
            </a:lvl9pPr>
          </a:lstStyle>
          <a:p>
            <a:pPr marL="0" lvl="1" indent="0" algn="just">
              <a:lnSpc>
                <a:spcPct val="130000"/>
              </a:lnSpc>
              <a:spcBef>
                <a:spcPts val="0"/>
              </a:spcBef>
              <a:spcAft>
                <a:spcPts val="600"/>
              </a:spcAft>
              <a:buClr>
                <a:srgbClr val="0033CC"/>
              </a:buClr>
              <a:buNone/>
              <a:defRPr/>
            </a:pPr>
            <a:r>
              <a:rPr lang="en-US" sz="2400" b="1" dirty="0" err="1">
                <a:latin typeface="Times New Roman" panose="02020603050405020304" pitchFamily="18" charset="0"/>
                <a:cs typeface="Times New Roman" panose="02020603050405020304" pitchFamily="18" charset="0"/>
              </a:rPr>
              <a:t>Phương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thức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xoá</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sản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phẩm</a:t>
            </a:r>
            <a:r>
              <a:rPr lang="vi-VN" sz="1800" dirty="0">
                <a:latin typeface="Times New Roman" panose="02020603050405020304" pitchFamily="18" charset="0"/>
                <a:cs typeface="Times New Roman" panose="02020603050405020304" pitchFamily="18" charset="0"/>
              </a:rPr>
              <a:t> </a:t>
            </a:r>
          </a:p>
          <a:p>
            <a:pPr marL="400050" lvl="2" indent="0" algn="just">
              <a:lnSpc>
                <a:spcPct val="130000"/>
              </a:lnSpc>
              <a:spcBef>
                <a:spcPts val="0"/>
              </a:spcBef>
              <a:spcAft>
                <a:spcPts val="600"/>
              </a:spcAft>
              <a:buClr>
                <a:srgbClr val="0033CC"/>
              </a:buClr>
              <a:buNone/>
              <a:defRPr/>
            </a:pPr>
            <a:endParaRPr lang="en-US" sz="2000" dirty="0">
              <a:latin typeface="Times New Roman" panose="02020603050405020304" pitchFamily="18" charset="0"/>
              <a:cs typeface="Times New Roman" panose="02020603050405020304" pitchFamily="18" charset="0"/>
            </a:endParaRPr>
          </a:p>
        </p:txBody>
      </p:sp>
      <p:sp>
        <p:nvSpPr>
          <p:cNvPr id="4" name="Rectangle 2"/>
          <p:cNvSpPr txBox="1">
            <a:spLocks noChangeArrowheads="1"/>
          </p:cNvSpPr>
          <p:nvPr/>
        </p:nvSpPr>
        <p:spPr>
          <a:xfrm>
            <a:off x="1676400" y="228600"/>
            <a:ext cx="6781800" cy="685800"/>
          </a:xfrm>
          <a:prstGeom prst="rect">
            <a:avLst/>
          </a:prstGeom>
        </p:spPr>
        <p:txBody>
          <a:bodyPr anchor="ctr" anchorCtr="0"/>
          <a:lstStyle>
            <a:lvl1pPr algn="l" rtl="0" eaLnBrk="1" fontAlgn="base" hangingPunct="1">
              <a:spcBef>
                <a:spcPct val="0"/>
              </a:spcBef>
              <a:spcAft>
                <a:spcPct val="0"/>
              </a:spcAft>
              <a:defRPr sz="4000" b="1" cap="all">
                <a:solidFill>
                  <a:srgbClr val="FFFFFF"/>
                </a:solidFill>
                <a:latin typeface="+mj-lt"/>
                <a:ea typeface="+mj-ea"/>
                <a:cs typeface="+mj-cs"/>
              </a:defRPr>
            </a:lvl1pPr>
            <a:lvl2pPr algn="l" rtl="0" eaLnBrk="1" fontAlgn="base" hangingPunct="1">
              <a:spcBef>
                <a:spcPct val="0"/>
              </a:spcBef>
              <a:spcAft>
                <a:spcPct val="0"/>
              </a:spcAft>
              <a:defRPr sz="4400" b="1">
                <a:solidFill>
                  <a:srgbClr val="FFFFFF"/>
                </a:solidFill>
                <a:latin typeface="Arial" charset="0"/>
              </a:defRPr>
            </a:lvl2pPr>
            <a:lvl3pPr algn="l" rtl="0" eaLnBrk="1" fontAlgn="base" hangingPunct="1">
              <a:spcBef>
                <a:spcPct val="0"/>
              </a:spcBef>
              <a:spcAft>
                <a:spcPct val="0"/>
              </a:spcAft>
              <a:defRPr sz="4400" b="1">
                <a:solidFill>
                  <a:srgbClr val="FFFFFF"/>
                </a:solidFill>
                <a:latin typeface="Arial" charset="0"/>
              </a:defRPr>
            </a:lvl3pPr>
            <a:lvl4pPr algn="l" rtl="0" eaLnBrk="1" fontAlgn="base" hangingPunct="1">
              <a:spcBef>
                <a:spcPct val="0"/>
              </a:spcBef>
              <a:spcAft>
                <a:spcPct val="0"/>
              </a:spcAft>
              <a:defRPr sz="4400" b="1">
                <a:solidFill>
                  <a:srgbClr val="FFFFFF"/>
                </a:solidFill>
                <a:latin typeface="Arial" charset="0"/>
              </a:defRPr>
            </a:lvl4pPr>
            <a:lvl5pPr algn="l" rtl="0" eaLnBrk="1" fontAlgn="base" hangingPunct="1">
              <a:spcBef>
                <a:spcPct val="0"/>
              </a:spcBef>
              <a:spcAft>
                <a:spcPct val="0"/>
              </a:spcAft>
              <a:defRPr sz="4400" b="1">
                <a:solidFill>
                  <a:srgbClr val="FFFFFF"/>
                </a:solidFill>
                <a:latin typeface="Arial" charset="0"/>
              </a:defRPr>
            </a:lvl5pPr>
            <a:lvl6pPr marL="457200" algn="l" rtl="0" eaLnBrk="1" fontAlgn="base" hangingPunct="1">
              <a:spcBef>
                <a:spcPct val="0"/>
              </a:spcBef>
              <a:spcAft>
                <a:spcPct val="0"/>
              </a:spcAft>
              <a:defRPr sz="4400" b="1">
                <a:solidFill>
                  <a:srgbClr val="FFFFFF"/>
                </a:solidFill>
                <a:latin typeface="Arial" charset="0"/>
              </a:defRPr>
            </a:lvl6pPr>
            <a:lvl7pPr marL="914400" algn="l" rtl="0" eaLnBrk="1" fontAlgn="base" hangingPunct="1">
              <a:spcBef>
                <a:spcPct val="0"/>
              </a:spcBef>
              <a:spcAft>
                <a:spcPct val="0"/>
              </a:spcAft>
              <a:defRPr sz="4400" b="1">
                <a:solidFill>
                  <a:srgbClr val="FFFFFF"/>
                </a:solidFill>
                <a:latin typeface="Arial" charset="0"/>
              </a:defRPr>
            </a:lvl7pPr>
            <a:lvl8pPr marL="1371600" algn="l" rtl="0" eaLnBrk="1" fontAlgn="base" hangingPunct="1">
              <a:spcBef>
                <a:spcPct val="0"/>
              </a:spcBef>
              <a:spcAft>
                <a:spcPct val="0"/>
              </a:spcAft>
              <a:defRPr sz="4400" b="1">
                <a:solidFill>
                  <a:srgbClr val="FFFFFF"/>
                </a:solidFill>
                <a:latin typeface="Arial" charset="0"/>
              </a:defRPr>
            </a:lvl8pPr>
            <a:lvl9pPr marL="1828800" algn="l" rtl="0" eaLnBrk="1" fontAlgn="base" hangingPunct="1">
              <a:spcBef>
                <a:spcPct val="0"/>
              </a:spcBef>
              <a:spcAft>
                <a:spcPct val="0"/>
              </a:spcAft>
              <a:defRPr sz="4400" b="1">
                <a:solidFill>
                  <a:srgbClr val="FFFFFF"/>
                </a:solidFill>
                <a:latin typeface="Arial" charset="0"/>
              </a:defRPr>
            </a:lvl9pPr>
          </a:lstStyle>
          <a:p>
            <a:pPr algn="ctr"/>
            <a:r>
              <a:rPr lang="en-US" sz="2800" cap="none" dirty="0">
                <a:latin typeface="Times New Roman" panose="02020603050405020304" pitchFamily="18" charset="0"/>
                <a:cs typeface="Times New Roman" panose="02020603050405020304" pitchFamily="18" charset="0"/>
              </a:rPr>
              <a:t>Phân </a:t>
            </a:r>
            <a:r>
              <a:rPr lang="en-US" sz="2800" cap="none" dirty="0" err="1">
                <a:latin typeface="Times New Roman" panose="02020603050405020304" pitchFamily="18" charset="0"/>
                <a:cs typeface="Times New Roman" panose="02020603050405020304" pitchFamily="18" charset="0"/>
              </a:rPr>
              <a:t>tích</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thiết</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kế</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thuật</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toán</a:t>
            </a:r>
            <a:endParaRPr lang="en-US" sz="2800" cap="none"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2B58A379-EBA2-4782-A7BB-487ADCBAC884}"/>
              </a:ext>
            </a:extLst>
          </p:cNvPr>
          <p:cNvPicPr>
            <a:picLocks noChangeAspect="1"/>
          </p:cNvPicPr>
          <p:nvPr/>
        </p:nvPicPr>
        <p:blipFill>
          <a:blip r:embed="rId2"/>
          <a:stretch>
            <a:fillRect/>
          </a:stretch>
        </p:blipFill>
        <p:spPr>
          <a:xfrm>
            <a:off x="1385" y="0"/>
            <a:ext cx="6991164" cy="6858000"/>
          </a:xfrm>
          <a:prstGeom prst="rect">
            <a:avLst/>
          </a:prstGeom>
        </p:spPr>
      </p:pic>
      <p:pic>
        <p:nvPicPr>
          <p:cNvPr id="10" name="Picture 9">
            <a:extLst>
              <a:ext uri="{FF2B5EF4-FFF2-40B4-BE49-F238E27FC236}">
                <a16:creationId xmlns:a16="http://schemas.microsoft.com/office/drawing/2014/main" id="{EAF936A0-647B-4517-AB44-A6DC7D6276B3}"/>
              </a:ext>
            </a:extLst>
          </p:cNvPr>
          <p:cNvPicPr>
            <a:picLocks noChangeAspect="1"/>
          </p:cNvPicPr>
          <p:nvPr/>
        </p:nvPicPr>
        <p:blipFill>
          <a:blip r:embed="rId3"/>
          <a:stretch>
            <a:fillRect/>
          </a:stretch>
        </p:blipFill>
        <p:spPr>
          <a:xfrm>
            <a:off x="5248631" y="34636"/>
            <a:ext cx="6943369" cy="6858000"/>
          </a:xfrm>
          <a:prstGeom prst="rect">
            <a:avLst/>
          </a:prstGeom>
        </p:spPr>
      </p:pic>
    </p:spTree>
    <p:extLst>
      <p:ext uri="{BB962C8B-B14F-4D97-AF65-F5344CB8AC3E}">
        <p14:creationId xmlns:p14="http://schemas.microsoft.com/office/powerpoint/2010/main" val="38674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bwMode="gray">
          <a:xfrm>
            <a:off x="762000" y="1295400"/>
            <a:ext cx="100584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rgbClr val="000000"/>
                </a:solidFill>
                <a:latin typeface="+mn-lt"/>
                <a:ea typeface="+mn-ea"/>
                <a:cs typeface="+mn-cs"/>
              </a:defRPr>
            </a:lvl1pPr>
            <a:lvl2pPr marL="742950" indent="-285750" algn="l" rtl="0" eaLnBrk="1" fontAlgn="base" hangingPunct="1">
              <a:spcBef>
                <a:spcPct val="20000"/>
              </a:spcBef>
              <a:spcAft>
                <a:spcPct val="0"/>
              </a:spcAft>
              <a:buChar char="–"/>
              <a:defRPr sz="2800">
                <a:solidFill>
                  <a:srgbClr val="000000"/>
                </a:solidFill>
                <a:latin typeface="+mn-lt"/>
              </a:defRPr>
            </a:lvl2pPr>
            <a:lvl3pPr marL="1143000" indent="-228600" algn="l" rtl="0" eaLnBrk="1" fontAlgn="base" hangingPunct="1">
              <a:spcBef>
                <a:spcPct val="20000"/>
              </a:spcBef>
              <a:spcAft>
                <a:spcPct val="0"/>
              </a:spcAft>
              <a:buChar char="•"/>
              <a:defRPr sz="2400">
                <a:solidFill>
                  <a:srgbClr val="000000"/>
                </a:solidFill>
                <a:latin typeface="+mn-lt"/>
              </a:defRPr>
            </a:lvl3pPr>
            <a:lvl4pPr marL="1600200" indent="-228600" algn="l" rtl="0" eaLnBrk="1" fontAlgn="base" hangingPunct="1">
              <a:spcBef>
                <a:spcPct val="20000"/>
              </a:spcBef>
              <a:spcAft>
                <a:spcPct val="0"/>
              </a:spcAft>
              <a:buChar char="–"/>
              <a:defRPr sz="2000">
                <a:solidFill>
                  <a:srgbClr val="000000"/>
                </a:solidFill>
                <a:latin typeface="+mn-lt"/>
              </a:defRPr>
            </a:lvl4pPr>
            <a:lvl5pPr marL="2057400" indent="-228600" algn="l" rtl="0" eaLnBrk="1" fontAlgn="base" hangingPunct="1">
              <a:spcBef>
                <a:spcPct val="20000"/>
              </a:spcBef>
              <a:spcAft>
                <a:spcPct val="0"/>
              </a:spcAft>
              <a:buChar char="»"/>
              <a:defRPr sz="2000">
                <a:solidFill>
                  <a:srgbClr val="000000"/>
                </a:solidFill>
                <a:latin typeface="+mn-lt"/>
              </a:defRPr>
            </a:lvl5pPr>
            <a:lvl6pPr marL="2514600" indent="-228600" algn="l" rtl="0" eaLnBrk="1" fontAlgn="base" hangingPunct="1">
              <a:spcBef>
                <a:spcPct val="20000"/>
              </a:spcBef>
              <a:spcAft>
                <a:spcPct val="0"/>
              </a:spcAft>
              <a:buChar char="»"/>
              <a:defRPr sz="2000">
                <a:solidFill>
                  <a:srgbClr val="000000"/>
                </a:solidFill>
                <a:latin typeface="+mn-lt"/>
              </a:defRPr>
            </a:lvl6pPr>
            <a:lvl7pPr marL="2971800" indent="-228600" algn="l" rtl="0" eaLnBrk="1" fontAlgn="base" hangingPunct="1">
              <a:spcBef>
                <a:spcPct val="20000"/>
              </a:spcBef>
              <a:spcAft>
                <a:spcPct val="0"/>
              </a:spcAft>
              <a:buChar char="»"/>
              <a:defRPr sz="2000">
                <a:solidFill>
                  <a:srgbClr val="000000"/>
                </a:solidFill>
                <a:latin typeface="+mn-lt"/>
              </a:defRPr>
            </a:lvl7pPr>
            <a:lvl8pPr marL="3429000" indent="-228600" algn="l" rtl="0" eaLnBrk="1" fontAlgn="base" hangingPunct="1">
              <a:spcBef>
                <a:spcPct val="20000"/>
              </a:spcBef>
              <a:spcAft>
                <a:spcPct val="0"/>
              </a:spcAft>
              <a:buChar char="»"/>
              <a:defRPr sz="2000">
                <a:solidFill>
                  <a:srgbClr val="000000"/>
                </a:solidFill>
                <a:latin typeface="+mn-lt"/>
              </a:defRPr>
            </a:lvl8pPr>
            <a:lvl9pPr marL="3886200" indent="-228600" algn="l" rtl="0" eaLnBrk="1" fontAlgn="base" hangingPunct="1">
              <a:spcBef>
                <a:spcPct val="20000"/>
              </a:spcBef>
              <a:spcAft>
                <a:spcPct val="0"/>
              </a:spcAft>
              <a:buChar char="»"/>
              <a:defRPr sz="2000">
                <a:solidFill>
                  <a:srgbClr val="000000"/>
                </a:solidFill>
                <a:latin typeface="+mn-lt"/>
              </a:defRPr>
            </a:lvl9pPr>
          </a:lstStyle>
          <a:p>
            <a:pPr marL="0" lvl="1" indent="0" algn="just">
              <a:lnSpc>
                <a:spcPct val="130000"/>
              </a:lnSpc>
              <a:spcBef>
                <a:spcPts val="0"/>
              </a:spcBef>
              <a:spcAft>
                <a:spcPts val="600"/>
              </a:spcAft>
              <a:buClr>
                <a:srgbClr val="0033CC"/>
              </a:buClr>
              <a:buNone/>
              <a:defRPr/>
            </a:pPr>
            <a:r>
              <a:rPr lang="en-US" sz="2400" b="1" dirty="0" err="1">
                <a:latin typeface="Times New Roman" panose="02020603050405020304" pitchFamily="18" charset="0"/>
                <a:cs typeface="Times New Roman" panose="02020603050405020304" pitchFamily="18" charset="0"/>
              </a:rPr>
              <a:t>Phương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thức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tạo</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mã</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giảm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giá</a:t>
            </a:r>
            <a:endParaRPr lang="vi-VN" sz="1800" dirty="0">
              <a:latin typeface="Times New Roman" panose="02020603050405020304" pitchFamily="18" charset="0"/>
              <a:cs typeface="Times New Roman" panose="02020603050405020304" pitchFamily="18" charset="0"/>
            </a:endParaRPr>
          </a:p>
          <a:p>
            <a:pPr marL="400050" lvl="2" indent="0" algn="just">
              <a:lnSpc>
                <a:spcPct val="130000"/>
              </a:lnSpc>
              <a:spcBef>
                <a:spcPts val="0"/>
              </a:spcBef>
              <a:spcAft>
                <a:spcPts val="600"/>
              </a:spcAft>
              <a:buClr>
                <a:srgbClr val="0033CC"/>
              </a:buClr>
              <a:buNone/>
              <a:defRPr/>
            </a:pPr>
            <a:endParaRPr lang="en-US" sz="2000" dirty="0">
              <a:latin typeface="Times New Roman" panose="02020603050405020304" pitchFamily="18" charset="0"/>
              <a:cs typeface="Times New Roman" panose="02020603050405020304" pitchFamily="18" charset="0"/>
            </a:endParaRPr>
          </a:p>
        </p:txBody>
      </p:sp>
      <p:sp>
        <p:nvSpPr>
          <p:cNvPr id="4" name="Rectangle 2"/>
          <p:cNvSpPr txBox="1">
            <a:spLocks noChangeArrowheads="1"/>
          </p:cNvSpPr>
          <p:nvPr/>
        </p:nvSpPr>
        <p:spPr>
          <a:xfrm>
            <a:off x="1676400" y="228600"/>
            <a:ext cx="6781800" cy="685800"/>
          </a:xfrm>
          <a:prstGeom prst="rect">
            <a:avLst/>
          </a:prstGeom>
        </p:spPr>
        <p:txBody>
          <a:bodyPr anchor="ctr" anchorCtr="0"/>
          <a:lstStyle>
            <a:lvl1pPr algn="l" rtl="0" eaLnBrk="1" fontAlgn="base" hangingPunct="1">
              <a:spcBef>
                <a:spcPct val="0"/>
              </a:spcBef>
              <a:spcAft>
                <a:spcPct val="0"/>
              </a:spcAft>
              <a:defRPr sz="4000" b="1" cap="all">
                <a:solidFill>
                  <a:srgbClr val="FFFFFF"/>
                </a:solidFill>
                <a:latin typeface="+mj-lt"/>
                <a:ea typeface="+mj-ea"/>
                <a:cs typeface="+mj-cs"/>
              </a:defRPr>
            </a:lvl1pPr>
            <a:lvl2pPr algn="l" rtl="0" eaLnBrk="1" fontAlgn="base" hangingPunct="1">
              <a:spcBef>
                <a:spcPct val="0"/>
              </a:spcBef>
              <a:spcAft>
                <a:spcPct val="0"/>
              </a:spcAft>
              <a:defRPr sz="4400" b="1">
                <a:solidFill>
                  <a:srgbClr val="FFFFFF"/>
                </a:solidFill>
                <a:latin typeface="Arial" charset="0"/>
              </a:defRPr>
            </a:lvl2pPr>
            <a:lvl3pPr algn="l" rtl="0" eaLnBrk="1" fontAlgn="base" hangingPunct="1">
              <a:spcBef>
                <a:spcPct val="0"/>
              </a:spcBef>
              <a:spcAft>
                <a:spcPct val="0"/>
              </a:spcAft>
              <a:defRPr sz="4400" b="1">
                <a:solidFill>
                  <a:srgbClr val="FFFFFF"/>
                </a:solidFill>
                <a:latin typeface="Arial" charset="0"/>
              </a:defRPr>
            </a:lvl3pPr>
            <a:lvl4pPr algn="l" rtl="0" eaLnBrk="1" fontAlgn="base" hangingPunct="1">
              <a:spcBef>
                <a:spcPct val="0"/>
              </a:spcBef>
              <a:spcAft>
                <a:spcPct val="0"/>
              </a:spcAft>
              <a:defRPr sz="4400" b="1">
                <a:solidFill>
                  <a:srgbClr val="FFFFFF"/>
                </a:solidFill>
                <a:latin typeface="Arial" charset="0"/>
              </a:defRPr>
            </a:lvl4pPr>
            <a:lvl5pPr algn="l" rtl="0" eaLnBrk="1" fontAlgn="base" hangingPunct="1">
              <a:spcBef>
                <a:spcPct val="0"/>
              </a:spcBef>
              <a:spcAft>
                <a:spcPct val="0"/>
              </a:spcAft>
              <a:defRPr sz="4400" b="1">
                <a:solidFill>
                  <a:srgbClr val="FFFFFF"/>
                </a:solidFill>
                <a:latin typeface="Arial" charset="0"/>
              </a:defRPr>
            </a:lvl5pPr>
            <a:lvl6pPr marL="457200" algn="l" rtl="0" eaLnBrk="1" fontAlgn="base" hangingPunct="1">
              <a:spcBef>
                <a:spcPct val="0"/>
              </a:spcBef>
              <a:spcAft>
                <a:spcPct val="0"/>
              </a:spcAft>
              <a:defRPr sz="4400" b="1">
                <a:solidFill>
                  <a:srgbClr val="FFFFFF"/>
                </a:solidFill>
                <a:latin typeface="Arial" charset="0"/>
              </a:defRPr>
            </a:lvl6pPr>
            <a:lvl7pPr marL="914400" algn="l" rtl="0" eaLnBrk="1" fontAlgn="base" hangingPunct="1">
              <a:spcBef>
                <a:spcPct val="0"/>
              </a:spcBef>
              <a:spcAft>
                <a:spcPct val="0"/>
              </a:spcAft>
              <a:defRPr sz="4400" b="1">
                <a:solidFill>
                  <a:srgbClr val="FFFFFF"/>
                </a:solidFill>
                <a:latin typeface="Arial" charset="0"/>
              </a:defRPr>
            </a:lvl7pPr>
            <a:lvl8pPr marL="1371600" algn="l" rtl="0" eaLnBrk="1" fontAlgn="base" hangingPunct="1">
              <a:spcBef>
                <a:spcPct val="0"/>
              </a:spcBef>
              <a:spcAft>
                <a:spcPct val="0"/>
              </a:spcAft>
              <a:defRPr sz="4400" b="1">
                <a:solidFill>
                  <a:srgbClr val="FFFFFF"/>
                </a:solidFill>
                <a:latin typeface="Arial" charset="0"/>
              </a:defRPr>
            </a:lvl8pPr>
            <a:lvl9pPr marL="1828800" algn="l" rtl="0" eaLnBrk="1" fontAlgn="base" hangingPunct="1">
              <a:spcBef>
                <a:spcPct val="0"/>
              </a:spcBef>
              <a:spcAft>
                <a:spcPct val="0"/>
              </a:spcAft>
              <a:defRPr sz="4400" b="1">
                <a:solidFill>
                  <a:srgbClr val="FFFFFF"/>
                </a:solidFill>
                <a:latin typeface="Arial" charset="0"/>
              </a:defRPr>
            </a:lvl9pPr>
          </a:lstStyle>
          <a:p>
            <a:pPr algn="ctr"/>
            <a:r>
              <a:rPr lang="en-US" sz="2800" cap="none" dirty="0">
                <a:latin typeface="Times New Roman" panose="02020603050405020304" pitchFamily="18" charset="0"/>
                <a:cs typeface="Times New Roman" panose="02020603050405020304" pitchFamily="18" charset="0"/>
              </a:rPr>
              <a:t>Phân </a:t>
            </a:r>
            <a:r>
              <a:rPr lang="en-US" sz="2800" cap="none" dirty="0" err="1">
                <a:latin typeface="Times New Roman" panose="02020603050405020304" pitchFamily="18" charset="0"/>
                <a:cs typeface="Times New Roman" panose="02020603050405020304" pitchFamily="18" charset="0"/>
              </a:rPr>
              <a:t>tích</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thiết</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kế</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thuật</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toán</a:t>
            </a:r>
            <a:endParaRPr lang="en-US" sz="2800" cap="none" dirty="0">
              <a:latin typeface="Times New Roman" panose="02020603050405020304" pitchFamily="18" charset="0"/>
              <a:cs typeface="Times New Roman" panose="02020603050405020304" pitchFamily="18" charset="0"/>
            </a:endParaRPr>
          </a:p>
        </p:txBody>
      </p:sp>
      <p:pic>
        <p:nvPicPr>
          <p:cNvPr id="5" name="Picture 4" descr="A screen shot of a computer screen&#10;&#10;Description automatically generated">
            <a:extLst>
              <a:ext uri="{FF2B5EF4-FFF2-40B4-BE49-F238E27FC236}">
                <a16:creationId xmlns:a16="http://schemas.microsoft.com/office/drawing/2014/main" id="{933C1AE5-0CE4-44CD-83E1-F00C646B0482}"/>
              </a:ext>
            </a:extLst>
          </p:cNvPr>
          <p:cNvPicPr/>
          <p:nvPr/>
        </p:nvPicPr>
        <p:blipFill>
          <a:blip r:embed="rId2"/>
          <a:stretch>
            <a:fillRect/>
          </a:stretch>
        </p:blipFill>
        <p:spPr>
          <a:xfrm>
            <a:off x="2933700" y="2476817"/>
            <a:ext cx="6324600" cy="3085783"/>
          </a:xfrm>
          <a:prstGeom prst="rect">
            <a:avLst/>
          </a:prstGeom>
        </p:spPr>
      </p:pic>
    </p:spTree>
    <p:extLst>
      <p:ext uri="{BB962C8B-B14F-4D97-AF65-F5344CB8AC3E}">
        <p14:creationId xmlns:p14="http://schemas.microsoft.com/office/powerpoint/2010/main" val="3058068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bwMode="gray">
          <a:xfrm>
            <a:off x="762000" y="1295400"/>
            <a:ext cx="100584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rgbClr val="000000"/>
                </a:solidFill>
                <a:latin typeface="+mn-lt"/>
                <a:ea typeface="+mn-ea"/>
                <a:cs typeface="+mn-cs"/>
              </a:defRPr>
            </a:lvl1pPr>
            <a:lvl2pPr marL="742950" indent="-285750" algn="l" rtl="0" eaLnBrk="1" fontAlgn="base" hangingPunct="1">
              <a:spcBef>
                <a:spcPct val="20000"/>
              </a:spcBef>
              <a:spcAft>
                <a:spcPct val="0"/>
              </a:spcAft>
              <a:buChar char="–"/>
              <a:defRPr sz="2800">
                <a:solidFill>
                  <a:srgbClr val="000000"/>
                </a:solidFill>
                <a:latin typeface="+mn-lt"/>
              </a:defRPr>
            </a:lvl2pPr>
            <a:lvl3pPr marL="1143000" indent="-228600" algn="l" rtl="0" eaLnBrk="1" fontAlgn="base" hangingPunct="1">
              <a:spcBef>
                <a:spcPct val="20000"/>
              </a:spcBef>
              <a:spcAft>
                <a:spcPct val="0"/>
              </a:spcAft>
              <a:buChar char="•"/>
              <a:defRPr sz="2400">
                <a:solidFill>
                  <a:srgbClr val="000000"/>
                </a:solidFill>
                <a:latin typeface="+mn-lt"/>
              </a:defRPr>
            </a:lvl3pPr>
            <a:lvl4pPr marL="1600200" indent="-228600" algn="l" rtl="0" eaLnBrk="1" fontAlgn="base" hangingPunct="1">
              <a:spcBef>
                <a:spcPct val="20000"/>
              </a:spcBef>
              <a:spcAft>
                <a:spcPct val="0"/>
              </a:spcAft>
              <a:buChar char="–"/>
              <a:defRPr sz="2000">
                <a:solidFill>
                  <a:srgbClr val="000000"/>
                </a:solidFill>
                <a:latin typeface="+mn-lt"/>
              </a:defRPr>
            </a:lvl4pPr>
            <a:lvl5pPr marL="2057400" indent="-228600" algn="l" rtl="0" eaLnBrk="1" fontAlgn="base" hangingPunct="1">
              <a:spcBef>
                <a:spcPct val="20000"/>
              </a:spcBef>
              <a:spcAft>
                <a:spcPct val="0"/>
              </a:spcAft>
              <a:buChar char="»"/>
              <a:defRPr sz="2000">
                <a:solidFill>
                  <a:srgbClr val="000000"/>
                </a:solidFill>
                <a:latin typeface="+mn-lt"/>
              </a:defRPr>
            </a:lvl5pPr>
            <a:lvl6pPr marL="2514600" indent="-228600" algn="l" rtl="0" eaLnBrk="1" fontAlgn="base" hangingPunct="1">
              <a:spcBef>
                <a:spcPct val="20000"/>
              </a:spcBef>
              <a:spcAft>
                <a:spcPct val="0"/>
              </a:spcAft>
              <a:buChar char="»"/>
              <a:defRPr sz="2000">
                <a:solidFill>
                  <a:srgbClr val="000000"/>
                </a:solidFill>
                <a:latin typeface="+mn-lt"/>
              </a:defRPr>
            </a:lvl6pPr>
            <a:lvl7pPr marL="2971800" indent="-228600" algn="l" rtl="0" eaLnBrk="1" fontAlgn="base" hangingPunct="1">
              <a:spcBef>
                <a:spcPct val="20000"/>
              </a:spcBef>
              <a:spcAft>
                <a:spcPct val="0"/>
              </a:spcAft>
              <a:buChar char="»"/>
              <a:defRPr sz="2000">
                <a:solidFill>
                  <a:srgbClr val="000000"/>
                </a:solidFill>
                <a:latin typeface="+mn-lt"/>
              </a:defRPr>
            </a:lvl7pPr>
            <a:lvl8pPr marL="3429000" indent="-228600" algn="l" rtl="0" eaLnBrk="1" fontAlgn="base" hangingPunct="1">
              <a:spcBef>
                <a:spcPct val="20000"/>
              </a:spcBef>
              <a:spcAft>
                <a:spcPct val="0"/>
              </a:spcAft>
              <a:buChar char="»"/>
              <a:defRPr sz="2000">
                <a:solidFill>
                  <a:srgbClr val="000000"/>
                </a:solidFill>
                <a:latin typeface="+mn-lt"/>
              </a:defRPr>
            </a:lvl8pPr>
            <a:lvl9pPr marL="3886200" indent="-228600" algn="l" rtl="0" eaLnBrk="1" fontAlgn="base" hangingPunct="1">
              <a:spcBef>
                <a:spcPct val="20000"/>
              </a:spcBef>
              <a:spcAft>
                <a:spcPct val="0"/>
              </a:spcAft>
              <a:buChar char="»"/>
              <a:defRPr sz="2000">
                <a:solidFill>
                  <a:srgbClr val="000000"/>
                </a:solidFill>
                <a:latin typeface="+mn-lt"/>
              </a:defRPr>
            </a:lvl9pPr>
          </a:lstStyle>
          <a:p>
            <a:pPr marL="0" lvl="1" indent="0" algn="just">
              <a:lnSpc>
                <a:spcPct val="130000"/>
              </a:lnSpc>
              <a:spcBef>
                <a:spcPts val="0"/>
              </a:spcBef>
              <a:spcAft>
                <a:spcPts val="600"/>
              </a:spcAft>
              <a:buClr>
                <a:srgbClr val="0033CC"/>
              </a:buClr>
              <a:buNone/>
              <a:defRPr/>
            </a:pPr>
            <a:r>
              <a:rPr lang="en-US" sz="2400" b="1" dirty="0" err="1">
                <a:latin typeface="Times New Roman" panose="02020603050405020304" pitchFamily="18" charset="0"/>
                <a:cs typeface="Times New Roman" panose="02020603050405020304" pitchFamily="18" charset="0"/>
              </a:rPr>
              <a:t>Phương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thức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thống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kê</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doanh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thu</a:t>
            </a:r>
            <a:endParaRPr lang="vi-VN" sz="1800" dirty="0">
              <a:latin typeface="Times New Roman" panose="02020603050405020304" pitchFamily="18" charset="0"/>
              <a:cs typeface="Times New Roman" panose="02020603050405020304" pitchFamily="18" charset="0"/>
            </a:endParaRPr>
          </a:p>
          <a:p>
            <a:pPr marL="400050" lvl="2" indent="0" algn="just">
              <a:lnSpc>
                <a:spcPct val="130000"/>
              </a:lnSpc>
              <a:spcBef>
                <a:spcPts val="0"/>
              </a:spcBef>
              <a:spcAft>
                <a:spcPts val="600"/>
              </a:spcAft>
              <a:buClr>
                <a:srgbClr val="0033CC"/>
              </a:buClr>
              <a:buNone/>
              <a:defRPr/>
            </a:pPr>
            <a:endParaRPr lang="en-US" sz="2000" dirty="0">
              <a:latin typeface="Times New Roman" panose="02020603050405020304" pitchFamily="18" charset="0"/>
              <a:cs typeface="Times New Roman" panose="02020603050405020304" pitchFamily="18" charset="0"/>
            </a:endParaRPr>
          </a:p>
        </p:txBody>
      </p:sp>
      <p:sp>
        <p:nvSpPr>
          <p:cNvPr id="4" name="Rectangle 2"/>
          <p:cNvSpPr txBox="1">
            <a:spLocks noChangeArrowheads="1"/>
          </p:cNvSpPr>
          <p:nvPr/>
        </p:nvSpPr>
        <p:spPr>
          <a:xfrm>
            <a:off x="1676400" y="228600"/>
            <a:ext cx="6781800" cy="685800"/>
          </a:xfrm>
          <a:prstGeom prst="rect">
            <a:avLst/>
          </a:prstGeom>
        </p:spPr>
        <p:txBody>
          <a:bodyPr anchor="ctr" anchorCtr="0"/>
          <a:lstStyle>
            <a:lvl1pPr algn="l" rtl="0" eaLnBrk="1" fontAlgn="base" hangingPunct="1">
              <a:spcBef>
                <a:spcPct val="0"/>
              </a:spcBef>
              <a:spcAft>
                <a:spcPct val="0"/>
              </a:spcAft>
              <a:defRPr sz="4000" b="1" cap="all">
                <a:solidFill>
                  <a:srgbClr val="FFFFFF"/>
                </a:solidFill>
                <a:latin typeface="+mj-lt"/>
                <a:ea typeface="+mj-ea"/>
                <a:cs typeface="+mj-cs"/>
              </a:defRPr>
            </a:lvl1pPr>
            <a:lvl2pPr algn="l" rtl="0" eaLnBrk="1" fontAlgn="base" hangingPunct="1">
              <a:spcBef>
                <a:spcPct val="0"/>
              </a:spcBef>
              <a:spcAft>
                <a:spcPct val="0"/>
              </a:spcAft>
              <a:defRPr sz="4400" b="1">
                <a:solidFill>
                  <a:srgbClr val="FFFFFF"/>
                </a:solidFill>
                <a:latin typeface="Arial" charset="0"/>
              </a:defRPr>
            </a:lvl2pPr>
            <a:lvl3pPr algn="l" rtl="0" eaLnBrk="1" fontAlgn="base" hangingPunct="1">
              <a:spcBef>
                <a:spcPct val="0"/>
              </a:spcBef>
              <a:spcAft>
                <a:spcPct val="0"/>
              </a:spcAft>
              <a:defRPr sz="4400" b="1">
                <a:solidFill>
                  <a:srgbClr val="FFFFFF"/>
                </a:solidFill>
                <a:latin typeface="Arial" charset="0"/>
              </a:defRPr>
            </a:lvl3pPr>
            <a:lvl4pPr algn="l" rtl="0" eaLnBrk="1" fontAlgn="base" hangingPunct="1">
              <a:spcBef>
                <a:spcPct val="0"/>
              </a:spcBef>
              <a:spcAft>
                <a:spcPct val="0"/>
              </a:spcAft>
              <a:defRPr sz="4400" b="1">
                <a:solidFill>
                  <a:srgbClr val="FFFFFF"/>
                </a:solidFill>
                <a:latin typeface="Arial" charset="0"/>
              </a:defRPr>
            </a:lvl4pPr>
            <a:lvl5pPr algn="l" rtl="0" eaLnBrk="1" fontAlgn="base" hangingPunct="1">
              <a:spcBef>
                <a:spcPct val="0"/>
              </a:spcBef>
              <a:spcAft>
                <a:spcPct val="0"/>
              </a:spcAft>
              <a:defRPr sz="4400" b="1">
                <a:solidFill>
                  <a:srgbClr val="FFFFFF"/>
                </a:solidFill>
                <a:latin typeface="Arial" charset="0"/>
              </a:defRPr>
            </a:lvl5pPr>
            <a:lvl6pPr marL="457200" algn="l" rtl="0" eaLnBrk="1" fontAlgn="base" hangingPunct="1">
              <a:spcBef>
                <a:spcPct val="0"/>
              </a:spcBef>
              <a:spcAft>
                <a:spcPct val="0"/>
              </a:spcAft>
              <a:defRPr sz="4400" b="1">
                <a:solidFill>
                  <a:srgbClr val="FFFFFF"/>
                </a:solidFill>
                <a:latin typeface="Arial" charset="0"/>
              </a:defRPr>
            </a:lvl6pPr>
            <a:lvl7pPr marL="914400" algn="l" rtl="0" eaLnBrk="1" fontAlgn="base" hangingPunct="1">
              <a:spcBef>
                <a:spcPct val="0"/>
              </a:spcBef>
              <a:spcAft>
                <a:spcPct val="0"/>
              </a:spcAft>
              <a:defRPr sz="4400" b="1">
                <a:solidFill>
                  <a:srgbClr val="FFFFFF"/>
                </a:solidFill>
                <a:latin typeface="Arial" charset="0"/>
              </a:defRPr>
            </a:lvl7pPr>
            <a:lvl8pPr marL="1371600" algn="l" rtl="0" eaLnBrk="1" fontAlgn="base" hangingPunct="1">
              <a:spcBef>
                <a:spcPct val="0"/>
              </a:spcBef>
              <a:spcAft>
                <a:spcPct val="0"/>
              </a:spcAft>
              <a:defRPr sz="4400" b="1">
                <a:solidFill>
                  <a:srgbClr val="FFFFFF"/>
                </a:solidFill>
                <a:latin typeface="Arial" charset="0"/>
              </a:defRPr>
            </a:lvl8pPr>
            <a:lvl9pPr marL="1828800" algn="l" rtl="0" eaLnBrk="1" fontAlgn="base" hangingPunct="1">
              <a:spcBef>
                <a:spcPct val="0"/>
              </a:spcBef>
              <a:spcAft>
                <a:spcPct val="0"/>
              </a:spcAft>
              <a:defRPr sz="4400" b="1">
                <a:solidFill>
                  <a:srgbClr val="FFFFFF"/>
                </a:solidFill>
                <a:latin typeface="Arial" charset="0"/>
              </a:defRPr>
            </a:lvl9pPr>
          </a:lstStyle>
          <a:p>
            <a:pPr algn="ctr"/>
            <a:r>
              <a:rPr lang="en-US" sz="2800" cap="none" dirty="0">
                <a:latin typeface="Times New Roman" panose="02020603050405020304" pitchFamily="18" charset="0"/>
                <a:cs typeface="Times New Roman" panose="02020603050405020304" pitchFamily="18" charset="0"/>
              </a:rPr>
              <a:t>Phân </a:t>
            </a:r>
            <a:r>
              <a:rPr lang="en-US" sz="2800" cap="none" dirty="0" err="1">
                <a:latin typeface="Times New Roman" panose="02020603050405020304" pitchFamily="18" charset="0"/>
                <a:cs typeface="Times New Roman" panose="02020603050405020304" pitchFamily="18" charset="0"/>
              </a:rPr>
              <a:t>tích</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thiết</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kế</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thuật</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toán</a:t>
            </a:r>
            <a:endParaRPr lang="en-US" sz="2800" cap="none" dirty="0">
              <a:latin typeface="Times New Roman" panose="02020603050405020304" pitchFamily="18" charset="0"/>
              <a:cs typeface="Times New Roman" panose="02020603050405020304" pitchFamily="18" charset="0"/>
            </a:endParaRPr>
          </a:p>
        </p:txBody>
      </p:sp>
      <p:pic>
        <p:nvPicPr>
          <p:cNvPr id="5" name="Picture 4" descr="A screen shot of a computer code&#10;&#10;Description automatically generated">
            <a:extLst>
              <a:ext uri="{FF2B5EF4-FFF2-40B4-BE49-F238E27FC236}">
                <a16:creationId xmlns:a16="http://schemas.microsoft.com/office/drawing/2014/main" id="{5E17EB30-2295-4427-8727-A2B6150428C3}"/>
              </a:ext>
            </a:extLst>
          </p:cNvPr>
          <p:cNvPicPr/>
          <p:nvPr/>
        </p:nvPicPr>
        <p:blipFill>
          <a:blip r:embed="rId2"/>
          <a:stretch>
            <a:fillRect/>
          </a:stretch>
        </p:blipFill>
        <p:spPr>
          <a:xfrm>
            <a:off x="2819400" y="2708275"/>
            <a:ext cx="5943600" cy="2203450"/>
          </a:xfrm>
          <a:prstGeom prst="rect">
            <a:avLst/>
          </a:prstGeom>
        </p:spPr>
      </p:pic>
    </p:spTree>
    <p:extLst>
      <p:ext uri="{BB962C8B-B14F-4D97-AF65-F5344CB8AC3E}">
        <p14:creationId xmlns:p14="http://schemas.microsoft.com/office/powerpoint/2010/main" val="1259597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a:xfrm>
            <a:off x="1676400" y="228600"/>
            <a:ext cx="6781800" cy="685800"/>
          </a:xfrm>
          <a:prstGeom prst="rect">
            <a:avLst/>
          </a:prstGeom>
        </p:spPr>
        <p:txBody>
          <a:bodyPr anchor="ctr" anchorCtr="0"/>
          <a:lstStyle>
            <a:lvl1pPr algn="l" rtl="0" eaLnBrk="1" fontAlgn="base" hangingPunct="1">
              <a:spcBef>
                <a:spcPct val="0"/>
              </a:spcBef>
              <a:spcAft>
                <a:spcPct val="0"/>
              </a:spcAft>
              <a:defRPr sz="4000" b="1" cap="all">
                <a:solidFill>
                  <a:srgbClr val="FFFFFF"/>
                </a:solidFill>
                <a:latin typeface="+mj-lt"/>
                <a:ea typeface="+mj-ea"/>
                <a:cs typeface="+mj-cs"/>
              </a:defRPr>
            </a:lvl1pPr>
            <a:lvl2pPr algn="l" rtl="0" eaLnBrk="1" fontAlgn="base" hangingPunct="1">
              <a:spcBef>
                <a:spcPct val="0"/>
              </a:spcBef>
              <a:spcAft>
                <a:spcPct val="0"/>
              </a:spcAft>
              <a:defRPr sz="4400" b="1">
                <a:solidFill>
                  <a:srgbClr val="FFFFFF"/>
                </a:solidFill>
                <a:latin typeface="Arial" charset="0"/>
              </a:defRPr>
            </a:lvl2pPr>
            <a:lvl3pPr algn="l" rtl="0" eaLnBrk="1" fontAlgn="base" hangingPunct="1">
              <a:spcBef>
                <a:spcPct val="0"/>
              </a:spcBef>
              <a:spcAft>
                <a:spcPct val="0"/>
              </a:spcAft>
              <a:defRPr sz="4400" b="1">
                <a:solidFill>
                  <a:srgbClr val="FFFFFF"/>
                </a:solidFill>
                <a:latin typeface="Arial" charset="0"/>
              </a:defRPr>
            </a:lvl3pPr>
            <a:lvl4pPr algn="l" rtl="0" eaLnBrk="1" fontAlgn="base" hangingPunct="1">
              <a:spcBef>
                <a:spcPct val="0"/>
              </a:spcBef>
              <a:spcAft>
                <a:spcPct val="0"/>
              </a:spcAft>
              <a:defRPr sz="4400" b="1">
                <a:solidFill>
                  <a:srgbClr val="FFFFFF"/>
                </a:solidFill>
                <a:latin typeface="Arial" charset="0"/>
              </a:defRPr>
            </a:lvl4pPr>
            <a:lvl5pPr algn="l" rtl="0" eaLnBrk="1" fontAlgn="base" hangingPunct="1">
              <a:spcBef>
                <a:spcPct val="0"/>
              </a:spcBef>
              <a:spcAft>
                <a:spcPct val="0"/>
              </a:spcAft>
              <a:defRPr sz="4400" b="1">
                <a:solidFill>
                  <a:srgbClr val="FFFFFF"/>
                </a:solidFill>
                <a:latin typeface="Arial" charset="0"/>
              </a:defRPr>
            </a:lvl5pPr>
            <a:lvl6pPr marL="457200" algn="l" rtl="0" eaLnBrk="1" fontAlgn="base" hangingPunct="1">
              <a:spcBef>
                <a:spcPct val="0"/>
              </a:spcBef>
              <a:spcAft>
                <a:spcPct val="0"/>
              </a:spcAft>
              <a:defRPr sz="4400" b="1">
                <a:solidFill>
                  <a:srgbClr val="FFFFFF"/>
                </a:solidFill>
                <a:latin typeface="Arial" charset="0"/>
              </a:defRPr>
            </a:lvl6pPr>
            <a:lvl7pPr marL="914400" algn="l" rtl="0" eaLnBrk="1" fontAlgn="base" hangingPunct="1">
              <a:spcBef>
                <a:spcPct val="0"/>
              </a:spcBef>
              <a:spcAft>
                <a:spcPct val="0"/>
              </a:spcAft>
              <a:defRPr sz="4400" b="1">
                <a:solidFill>
                  <a:srgbClr val="FFFFFF"/>
                </a:solidFill>
                <a:latin typeface="Arial" charset="0"/>
              </a:defRPr>
            </a:lvl7pPr>
            <a:lvl8pPr marL="1371600" algn="l" rtl="0" eaLnBrk="1" fontAlgn="base" hangingPunct="1">
              <a:spcBef>
                <a:spcPct val="0"/>
              </a:spcBef>
              <a:spcAft>
                <a:spcPct val="0"/>
              </a:spcAft>
              <a:defRPr sz="4400" b="1">
                <a:solidFill>
                  <a:srgbClr val="FFFFFF"/>
                </a:solidFill>
                <a:latin typeface="Arial" charset="0"/>
              </a:defRPr>
            </a:lvl8pPr>
            <a:lvl9pPr marL="1828800" algn="l" rtl="0" eaLnBrk="1" fontAlgn="base" hangingPunct="1">
              <a:spcBef>
                <a:spcPct val="0"/>
              </a:spcBef>
              <a:spcAft>
                <a:spcPct val="0"/>
              </a:spcAft>
              <a:defRPr sz="4400" b="1">
                <a:solidFill>
                  <a:srgbClr val="FFFFFF"/>
                </a:solidFill>
                <a:latin typeface="Arial" charset="0"/>
              </a:defRPr>
            </a:lvl9pPr>
          </a:lstStyle>
          <a:p>
            <a:pPr algn="ctr"/>
            <a:r>
              <a:rPr lang="en-US" sz="2800" dirty="0">
                <a:latin typeface="Times New Roman" panose="02020603050405020304" pitchFamily="18" charset="0"/>
                <a:cs typeface="Times New Roman" panose="02020603050405020304" pitchFamily="18" charset="0"/>
              </a:rPr>
              <a:t>NỘI DUNG</a:t>
            </a:r>
          </a:p>
        </p:txBody>
      </p:sp>
      <p:sp>
        <p:nvSpPr>
          <p:cNvPr id="5" name="AutoShape 47"/>
          <p:cNvSpPr>
            <a:spLocks noChangeArrowheads="1"/>
          </p:cNvSpPr>
          <p:nvPr/>
        </p:nvSpPr>
        <p:spPr bwMode="gray">
          <a:xfrm>
            <a:off x="2987676" y="1981200"/>
            <a:ext cx="6183313" cy="508000"/>
          </a:xfrm>
          <a:prstGeom prst="roundRect">
            <a:avLst>
              <a:gd name="adj" fmla="val 50000"/>
            </a:avLst>
          </a:prstGeom>
          <a:noFill/>
          <a:ln w="28575" algn="ctr">
            <a:solidFill>
              <a:schemeClr val="bg2"/>
            </a:solidFill>
            <a:round/>
            <a:headEnd/>
            <a:tailEnd/>
          </a:ln>
        </p:spPr>
        <p:txBody>
          <a:bodyPr wrap="none" anchor="ctr"/>
          <a:lstStyle/>
          <a:p>
            <a:pPr marL="342900" lvl="2" indent="-342900" eaLnBrk="0" hangingPunct="0"/>
            <a:r>
              <a:rPr lang="fr-FR" sz="2300" b="1" dirty="0">
                <a:solidFill>
                  <a:srgbClr val="006699"/>
                </a:solidFill>
                <a:latin typeface="Times New Roman" panose="02020603050405020304" pitchFamily="18" charset="0"/>
                <a:cs typeface="Times New Roman" panose="02020603050405020304" pitchFamily="18" charset="0"/>
              </a:rPr>
              <a:t>1. </a:t>
            </a:r>
            <a:r>
              <a:rPr lang="fr-FR" sz="2300" b="1" dirty="0" err="1">
                <a:solidFill>
                  <a:srgbClr val="006699"/>
                </a:solidFill>
                <a:latin typeface="Times New Roman" panose="02020603050405020304" pitchFamily="18" charset="0"/>
                <a:cs typeface="Times New Roman" panose="02020603050405020304" pitchFamily="18" charset="0"/>
              </a:rPr>
              <a:t>Tổng</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quan</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về</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đề</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tài</a:t>
            </a:r>
            <a:endParaRPr lang="en-US" sz="2300" b="1" dirty="0">
              <a:solidFill>
                <a:srgbClr val="006699"/>
              </a:solidFill>
              <a:latin typeface="Times New Roman" panose="02020603050405020304" pitchFamily="18" charset="0"/>
              <a:cs typeface="Times New Roman" panose="02020603050405020304" pitchFamily="18" charset="0"/>
            </a:endParaRPr>
          </a:p>
        </p:txBody>
      </p:sp>
      <p:sp>
        <p:nvSpPr>
          <p:cNvPr id="7" name="AutoShape 97"/>
          <p:cNvSpPr>
            <a:spLocks noChangeArrowheads="1"/>
          </p:cNvSpPr>
          <p:nvPr/>
        </p:nvSpPr>
        <p:spPr bwMode="gray">
          <a:xfrm>
            <a:off x="2987676" y="3275012"/>
            <a:ext cx="6183313" cy="508000"/>
          </a:xfrm>
          <a:prstGeom prst="roundRect">
            <a:avLst>
              <a:gd name="adj" fmla="val 50000"/>
            </a:avLst>
          </a:prstGeom>
          <a:noFill/>
          <a:ln w="28575" algn="ctr">
            <a:solidFill>
              <a:schemeClr val="bg2"/>
            </a:solidFill>
            <a:round/>
            <a:headEnd/>
            <a:tailEnd/>
          </a:ln>
        </p:spPr>
        <p:txBody>
          <a:bodyPr wrap="none" anchor="ctr"/>
          <a:lstStyle/>
          <a:p>
            <a:pPr marL="342900" indent="-342900" eaLnBrk="0" hangingPunct="0"/>
            <a:r>
              <a:rPr lang="fr-FR" sz="2300" b="1" dirty="0">
                <a:solidFill>
                  <a:srgbClr val="006699"/>
                </a:solidFill>
                <a:latin typeface="Times New Roman" panose="02020603050405020304" pitchFamily="18" charset="0"/>
                <a:cs typeface="Times New Roman" panose="02020603050405020304" pitchFamily="18" charset="0"/>
              </a:rPr>
              <a:t>3. </a:t>
            </a:r>
            <a:r>
              <a:rPr lang="fr-FR" sz="2300" b="1" dirty="0" err="1">
                <a:solidFill>
                  <a:srgbClr val="006699"/>
                </a:solidFill>
                <a:latin typeface="Times New Roman" panose="02020603050405020304" pitchFamily="18" charset="0"/>
                <a:cs typeface="Times New Roman" panose="02020603050405020304" pitchFamily="18" charset="0"/>
              </a:rPr>
              <a:t>Phân</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tích</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thiết</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kế</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thuật</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toán</a:t>
            </a:r>
            <a:endParaRPr lang="en-US" sz="2300" b="1" dirty="0">
              <a:solidFill>
                <a:srgbClr val="006699"/>
              </a:solidFill>
              <a:latin typeface="Times New Roman" panose="02020603050405020304" pitchFamily="18" charset="0"/>
              <a:cs typeface="Times New Roman" panose="02020603050405020304" pitchFamily="18" charset="0"/>
            </a:endParaRPr>
          </a:p>
        </p:txBody>
      </p:sp>
      <p:sp>
        <p:nvSpPr>
          <p:cNvPr id="8" name="AutoShape 97"/>
          <p:cNvSpPr>
            <a:spLocks noChangeArrowheads="1"/>
          </p:cNvSpPr>
          <p:nvPr/>
        </p:nvSpPr>
        <p:spPr bwMode="gray">
          <a:xfrm>
            <a:off x="2987676" y="2627312"/>
            <a:ext cx="6183313" cy="508000"/>
          </a:xfrm>
          <a:prstGeom prst="roundRect">
            <a:avLst>
              <a:gd name="adj" fmla="val 50000"/>
            </a:avLst>
          </a:prstGeom>
          <a:noFill/>
          <a:ln w="28575" algn="ctr">
            <a:solidFill>
              <a:schemeClr val="bg2"/>
            </a:solidFill>
            <a:round/>
            <a:headEnd/>
            <a:tailEnd/>
          </a:ln>
        </p:spPr>
        <p:txBody>
          <a:bodyPr wrap="none" anchor="ctr"/>
          <a:lstStyle/>
          <a:p>
            <a:pPr marL="342900" indent="-342900" eaLnBrk="0" hangingPunct="0"/>
            <a:r>
              <a:rPr lang="fr-FR" sz="2300" b="1" dirty="0">
                <a:solidFill>
                  <a:srgbClr val="006699"/>
                </a:solidFill>
                <a:latin typeface="Times New Roman" panose="02020603050405020304" pitchFamily="18" charset="0"/>
                <a:cs typeface="Times New Roman" panose="02020603050405020304" pitchFamily="18" charset="0"/>
              </a:rPr>
              <a:t>2. </a:t>
            </a:r>
            <a:r>
              <a:rPr lang="fr-FR" sz="2300" b="1" dirty="0" err="1">
                <a:solidFill>
                  <a:srgbClr val="006699"/>
                </a:solidFill>
                <a:latin typeface="Times New Roman" panose="02020603050405020304" pitchFamily="18" charset="0"/>
                <a:cs typeface="Times New Roman" panose="02020603050405020304" pitchFamily="18" charset="0"/>
              </a:rPr>
              <a:t>Cơ</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sở</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lý</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thuyết</a:t>
            </a:r>
            <a:endParaRPr lang="en-US" sz="2300" b="1" dirty="0">
              <a:solidFill>
                <a:srgbClr val="006699"/>
              </a:solidFill>
              <a:latin typeface="Times New Roman" panose="02020603050405020304" pitchFamily="18" charset="0"/>
              <a:cs typeface="Times New Roman" panose="02020603050405020304" pitchFamily="18" charset="0"/>
            </a:endParaRPr>
          </a:p>
        </p:txBody>
      </p:sp>
      <p:sp>
        <p:nvSpPr>
          <p:cNvPr id="10" name="AutoShape 97"/>
          <p:cNvSpPr>
            <a:spLocks noChangeArrowheads="1"/>
          </p:cNvSpPr>
          <p:nvPr/>
        </p:nvSpPr>
        <p:spPr bwMode="gray">
          <a:xfrm>
            <a:off x="2987676" y="3922712"/>
            <a:ext cx="6183313" cy="508000"/>
          </a:xfrm>
          <a:prstGeom prst="roundRect">
            <a:avLst>
              <a:gd name="adj" fmla="val 50000"/>
            </a:avLst>
          </a:prstGeom>
          <a:solidFill>
            <a:srgbClr val="00B0CC"/>
          </a:solidFill>
          <a:ln w="28575" algn="ctr">
            <a:solidFill>
              <a:schemeClr val="bg2"/>
            </a:solidFill>
            <a:round/>
            <a:headEnd/>
            <a:tailEnd/>
          </a:ln>
        </p:spPr>
        <p:txBody>
          <a:bodyPr wrap="none" anchor="ctr"/>
          <a:lstStyle/>
          <a:p>
            <a:pPr marL="342900" lvl="2" indent="-342900"/>
            <a:r>
              <a:rPr lang="fr-FR" sz="2500" b="1" dirty="0">
                <a:latin typeface="Times New Roman" panose="02020603050405020304" pitchFamily="18" charset="0"/>
                <a:cs typeface="Times New Roman" panose="02020603050405020304" pitchFamily="18" charset="0"/>
              </a:rPr>
              <a:t>4. </a:t>
            </a:r>
            <a:r>
              <a:rPr lang="fr-FR" sz="2500" b="1" dirty="0" err="1">
                <a:latin typeface="Times New Roman" panose="02020603050405020304" pitchFamily="18" charset="0"/>
                <a:cs typeface="Times New Roman" panose="02020603050405020304" pitchFamily="18" charset="0"/>
              </a:rPr>
              <a:t>Kết</a:t>
            </a:r>
            <a:r>
              <a:rPr lang="fr-FR" sz="2500" b="1" dirty="0">
                <a:latin typeface="Times New Roman" panose="02020603050405020304" pitchFamily="18" charset="0"/>
                <a:cs typeface="Times New Roman" panose="02020603050405020304" pitchFamily="18" charset="0"/>
              </a:rPr>
              <a:t> </a:t>
            </a:r>
            <a:r>
              <a:rPr lang="fr-FR" sz="2500" b="1" dirty="0" err="1">
                <a:latin typeface="Times New Roman" panose="02020603050405020304" pitchFamily="18" charset="0"/>
                <a:cs typeface="Times New Roman" panose="02020603050405020304" pitchFamily="18" charset="0"/>
              </a:rPr>
              <a:t>quả</a:t>
            </a:r>
            <a:r>
              <a:rPr lang="fr-FR" sz="2500" b="1" dirty="0">
                <a:latin typeface="Times New Roman" panose="02020603050405020304" pitchFamily="18" charset="0"/>
                <a:cs typeface="Times New Roman" panose="02020603050405020304" pitchFamily="18" charset="0"/>
              </a:rPr>
              <a:t> </a:t>
            </a:r>
            <a:r>
              <a:rPr lang="fr-FR" sz="2500" b="1" dirty="0" err="1">
                <a:latin typeface="Times New Roman" panose="02020603050405020304" pitchFamily="18" charset="0"/>
                <a:cs typeface="Times New Roman" panose="02020603050405020304" pitchFamily="18" charset="0"/>
              </a:rPr>
              <a:t>thực</a:t>
            </a:r>
            <a:r>
              <a:rPr lang="fr-FR" sz="2500" b="1" dirty="0">
                <a:latin typeface="Times New Roman" panose="02020603050405020304" pitchFamily="18" charset="0"/>
                <a:cs typeface="Times New Roman" panose="02020603050405020304" pitchFamily="18" charset="0"/>
              </a:rPr>
              <a:t> </a:t>
            </a:r>
            <a:r>
              <a:rPr lang="fr-FR" sz="2500" b="1" dirty="0" err="1">
                <a:latin typeface="Times New Roman" panose="02020603050405020304" pitchFamily="18" charset="0"/>
                <a:cs typeface="Times New Roman" panose="02020603050405020304" pitchFamily="18" charset="0"/>
              </a:rPr>
              <a:t>nghiệm</a:t>
            </a:r>
            <a:r>
              <a:rPr lang="fr-FR" sz="2500" b="1" dirty="0">
                <a:latin typeface="Times New Roman" panose="02020603050405020304" pitchFamily="18" charset="0"/>
                <a:cs typeface="Times New Roman" panose="02020603050405020304" pitchFamily="18" charset="0"/>
              </a:rPr>
              <a:t> </a:t>
            </a:r>
            <a:r>
              <a:rPr lang="fr-FR" sz="2500" b="1" dirty="0" err="1">
                <a:latin typeface="Times New Roman" panose="02020603050405020304" pitchFamily="18" charset="0"/>
                <a:cs typeface="Times New Roman" panose="02020603050405020304" pitchFamily="18" charset="0"/>
              </a:rPr>
              <a:t>và</a:t>
            </a:r>
            <a:r>
              <a:rPr lang="fr-FR" sz="2500" b="1" dirty="0">
                <a:latin typeface="Times New Roman" panose="02020603050405020304" pitchFamily="18" charset="0"/>
                <a:cs typeface="Times New Roman" panose="02020603050405020304" pitchFamily="18" charset="0"/>
              </a:rPr>
              <a:t> </a:t>
            </a:r>
            <a:r>
              <a:rPr lang="fr-FR" sz="2500" b="1" dirty="0" err="1">
                <a:latin typeface="Times New Roman" panose="02020603050405020304" pitchFamily="18" charset="0"/>
                <a:cs typeface="Times New Roman" panose="02020603050405020304" pitchFamily="18" charset="0"/>
              </a:rPr>
              <a:t>đánh</a:t>
            </a:r>
            <a:r>
              <a:rPr lang="fr-FR" sz="2500" b="1" dirty="0">
                <a:latin typeface="Times New Roman" panose="02020603050405020304" pitchFamily="18" charset="0"/>
                <a:cs typeface="Times New Roman" panose="02020603050405020304" pitchFamily="18" charset="0"/>
              </a:rPr>
              <a:t> </a:t>
            </a:r>
            <a:r>
              <a:rPr lang="fr-FR" sz="2500" b="1" dirty="0" err="1">
                <a:latin typeface="Times New Roman" panose="02020603050405020304" pitchFamily="18" charset="0"/>
                <a:cs typeface="Times New Roman" panose="02020603050405020304" pitchFamily="18" charset="0"/>
              </a:rPr>
              <a:t>giá</a:t>
            </a:r>
            <a:endParaRPr lang="en-US" sz="2500" b="1" dirty="0">
              <a:latin typeface="Times New Roman" panose="02020603050405020304" pitchFamily="18" charset="0"/>
              <a:cs typeface="Times New Roman" panose="02020603050405020304" pitchFamily="18" charset="0"/>
            </a:endParaRPr>
          </a:p>
        </p:txBody>
      </p:sp>
      <p:sp>
        <p:nvSpPr>
          <p:cNvPr id="12" name="AutoShape 97"/>
          <p:cNvSpPr>
            <a:spLocks noChangeArrowheads="1"/>
          </p:cNvSpPr>
          <p:nvPr/>
        </p:nvSpPr>
        <p:spPr bwMode="gray">
          <a:xfrm>
            <a:off x="2987676" y="4570412"/>
            <a:ext cx="6183313" cy="508000"/>
          </a:xfrm>
          <a:prstGeom prst="roundRect">
            <a:avLst>
              <a:gd name="adj" fmla="val 50000"/>
            </a:avLst>
          </a:prstGeom>
          <a:noFill/>
          <a:ln w="28575" algn="ctr">
            <a:solidFill>
              <a:schemeClr val="bg2"/>
            </a:solidFill>
            <a:round/>
            <a:headEnd/>
            <a:tailEnd/>
          </a:ln>
        </p:spPr>
        <p:txBody>
          <a:bodyPr wrap="none" anchor="ctr"/>
          <a:lstStyle/>
          <a:p>
            <a:pPr marL="342900" lvl="2" indent="-342900" eaLnBrk="0" hangingPunct="0"/>
            <a:r>
              <a:rPr lang="fr-FR" sz="2300" b="1" dirty="0">
                <a:solidFill>
                  <a:srgbClr val="006699"/>
                </a:solidFill>
                <a:latin typeface="Times New Roman" panose="02020603050405020304" pitchFamily="18" charset="0"/>
                <a:cs typeface="Times New Roman" panose="02020603050405020304" pitchFamily="18" charset="0"/>
              </a:rPr>
              <a:t>5. </a:t>
            </a:r>
            <a:r>
              <a:rPr lang="fr-FR" sz="2300" b="1" dirty="0" err="1">
                <a:solidFill>
                  <a:srgbClr val="006699"/>
                </a:solidFill>
                <a:latin typeface="Times New Roman" panose="02020603050405020304" pitchFamily="18" charset="0"/>
                <a:cs typeface="Times New Roman" panose="02020603050405020304" pitchFamily="18" charset="0"/>
              </a:rPr>
              <a:t>Kết</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luận</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và</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hướng</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phát</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triển</a:t>
            </a:r>
            <a:endParaRPr lang="en-US" sz="2300" b="1" dirty="0">
              <a:solidFill>
                <a:srgbClr val="00669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6663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0"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1676400" y="228600"/>
            <a:ext cx="6781800" cy="685800"/>
          </a:xfrm>
          <a:prstGeom prst="rect">
            <a:avLst/>
          </a:prstGeom>
        </p:spPr>
        <p:txBody>
          <a:bodyPr anchor="ctr" anchorCtr="0"/>
          <a:lstStyle>
            <a:lvl1pPr algn="l" rtl="0" eaLnBrk="1" fontAlgn="base" hangingPunct="1">
              <a:spcBef>
                <a:spcPct val="0"/>
              </a:spcBef>
              <a:spcAft>
                <a:spcPct val="0"/>
              </a:spcAft>
              <a:defRPr sz="4000" b="1" cap="all">
                <a:solidFill>
                  <a:srgbClr val="FFFFFF"/>
                </a:solidFill>
                <a:latin typeface="+mj-lt"/>
                <a:ea typeface="+mj-ea"/>
                <a:cs typeface="+mj-cs"/>
              </a:defRPr>
            </a:lvl1pPr>
            <a:lvl2pPr algn="l" rtl="0" eaLnBrk="1" fontAlgn="base" hangingPunct="1">
              <a:spcBef>
                <a:spcPct val="0"/>
              </a:spcBef>
              <a:spcAft>
                <a:spcPct val="0"/>
              </a:spcAft>
              <a:defRPr sz="4400" b="1">
                <a:solidFill>
                  <a:srgbClr val="FFFFFF"/>
                </a:solidFill>
                <a:latin typeface="Arial" charset="0"/>
              </a:defRPr>
            </a:lvl2pPr>
            <a:lvl3pPr algn="l" rtl="0" eaLnBrk="1" fontAlgn="base" hangingPunct="1">
              <a:spcBef>
                <a:spcPct val="0"/>
              </a:spcBef>
              <a:spcAft>
                <a:spcPct val="0"/>
              </a:spcAft>
              <a:defRPr sz="4400" b="1">
                <a:solidFill>
                  <a:srgbClr val="FFFFFF"/>
                </a:solidFill>
                <a:latin typeface="Arial" charset="0"/>
              </a:defRPr>
            </a:lvl3pPr>
            <a:lvl4pPr algn="l" rtl="0" eaLnBrk="1" fontAlgn="base" hangingPunct="1">
              <a:spcBef>
                <a:spcPct val="0"/>
              </a:spcBef>
              <a:spcAft>
                <a:spcPct val="0"/>
              </a:spcAft>
              <a:defRPr sz="4400" b="1">
                <a:solidFill>
                  <a:srgbClr val="FFFFFF"/>
                </a:solidFill>
                <a:latin typeface="Arial" charset="0"/>
              </a:defRPr>
            </a:lvl4pPr>
            <a:lvl5pPr algn="l" rtl="0" eaLnBrk="1" fontAlgn="base" hangingPunct="1">
              <a:spcBef>
                <a:spcPct val="0"/>
              </a:spcBef>
              <a:spcAft>
                <a:spcPct val="0"/>
              </a:spcAft>
              <a:defRPr sz="4400" b="1">
                <a:solidFill>
                  <a:srgbClr val="FFFFFF"/>
                </a:solidFill>
                <a:latin typeface="Arial" charset="0"/>
              </a:defRPr>
            </a:lvl5pPr>
            <a:lvl6pPr marL="457200" algn="l" rtl="0" eaLnBrk="1" fontAlgn="base" hangingPunct="1">
              <a:spcBef>
                <a:spcPct val="0"/>
              </a:spcBef>
              <a:spcAft>
                <a:spcPct val="0"/>
              </a:spcAft>
              <a:defRPr sz="4400" b="1">
                <a:solidFill>
                  <a:srgbClr val="FFFFFF"/>
                </a:solidFill>
                <a:latin typeface="Arial" charset="0"/>
              </a:defRPr>
            </a:lvl6pPr>
            <a:lvl7pPr marL="914400" algn="l" rtl="0" eaLnBrk="1" fontAlgn="base" hangingPunct="1">
              <a:spcBef>
                <a:spcPct val="0"/>
              </a:spcBef>
              <a:spcAft>
                <a:spcPct val="0"/>
              </a:spcAft>
              <a:defRPr sz="4400" b="1">
                <a:solidFill>
                  <a:srgbClr val="FFFFFF"/>
                </a:solidFill>
                <a:latin typeface="Arial" charset="0"/>
              </a:defRPr>
            </a:lvl7pPr>
            <a:lvl8pPr marL="1371600" algn="l" rtl="0" eaLnBrk="1" fontAlgn="base" hangingPunct="1">
              <a:spcBef>
                <a:spcPct val="0"/>
              </a:spcBef>
              <a:spcAft>
                <a:spcPct val="0"/>
              </a:spcAft>
              <a:defRPr sz="4400" b="1">
                <a:solidFill>
                  <a:srgbClr val="FFFFFF"/>
                </a:solidFill>
                <a:latin typeface="Arial" charset="0"/>
              </a:defRPr>
            </a:lvl8pPr>
            <a:lvl9pPr marL="1828800" algn="l" rtl="0" eaLnBrk="1" fontAlgn="base" hangingPunct="1">
              <a:spcBef>
                <a:spcPct val="0"/>
              </a:spcBef>
              <a:spcAft>
                <a:spcPct val="0"/>
              </a:spcAft>
              <a:defRPr sz="4400" b="1">
                <a:solidFill>
                  <a:srgbClr val="FFFFFF"/>
                </a:solidFill>
                <a:latin typeface="Arial" charset="0"/>
              </a:defRPr>
            </a:lvl9pPr>
          </a:lstStyle>
          <a:p>
            <a:pPr algn="ctr"/>
            <a:r>
              <a:rPr lang="en-US" sz="2800" cap="none" dirty="0" err="1">
                <a:latin typeface="Times New Roman" panose="02020603050405020304" pitchFamily="18" charset="0"/>
                <a:cs typeface="Times New Roman" panose="02020603050405020304" pitchFamily="18" charset="0"/>
              </a:rPr>
              <a:t>Tổng</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quan</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đề</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tài</a:t>
            </a:r>
            <a:endParaRPr lang="en-US" sz="2800" cap="none" dirty="0">
              <a:latin typeface="Times New Roman" panose="02020603050405020304" pitchFamily="18"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59190F41-3F8E-4FB4-ACE3-67EE491C4EF9}"/>
              </a:ext>
            </a:extLst>
          </p:cNvPr>
          <p:cNvSpPr/>
          <p:nvPr/>
        </p:nvSpPr>
        <p:spPr>
          <a:xfrm>
            <a:off x="762000" y="3066241"/>
            <a:ext cx="2667001" cy="123610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err="1">
                <a:latin typeface="Times New Roman" panose="02020603050405020304" pitchFamily="18" charset="0"/>
                <a:cs typeface="Times New Roman" panose="02020603050405020304" pitchFamily="18" charset="0"/>
              </a:rPr>
              <a:t>Nhu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cầu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tiễn</a:t>
            </a:r>
            <a:endParaRPr lang="en-US" sz="2400" dirty="0">
              <a:latin typeface="Times New Roman" panose="02020603050405020304" pitchFamily="18" charset="0"/>
              <a:cs typeface="Times New Roman" panose="02020603050405020304" pitchFamily="18" charset="0"/>
            </a:endParaRPr>
          </a:p>
        </p:txBody>
      </p:sp>
      <p:sp>
        <p:nvSpPr>
          <p:cNvPr id="34" name="Flowchart: Terminator 33">
            <a:extLst>
              <a:ext uri="{FF2B5EF4-FFF2-40B4-BE49-F238E27FC236}">
                <a16:creationId xmlns:a16="http://schemas.microsoft.com/office/drawing/2014/main" id="{D0144ECA-F264-4F85-BDF0-E646CB3711CD}"/>
              </a:ext>
            </a:extLst>
          </p:cNvPr>
          <p:cNvSpPr/>
          <p:nvPr/>
        </p:nvSpPr>
        <p:spPr>
          <a:xfrm>
            <a:off x="5119437" y="1202398"/>
            <a:ext cx="5781174" cy="991800"/>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err="1">
                <a:latin typeface="Times New Roman" panose="02020603050405020304" pitchFamily="18" charset="0"/>
                <a:cs typeface="Times New Roman" panose="02020603050405020304" pitchFamily="18" charset="0"/>
              </a:rPr>
              <a:t>Tăng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trưởng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ngành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thiết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tử</a:t>
            </a:r>
            <a:endParaRPr lang="en-US" sz="2400" dirty="0">
              <a:latin typeface="Times New Roman" panose="02020603050405020304" pitchFamily="18" charset="0"/>
              <a:cs typeface="Times New Roman" panose="02020603050405020304" pitchFamily="18" charset="0"/>
            </a:endParaRPr>
          </a:p>
        </p:txBody>
      </p:sp>
      <p:sp>
        <p:nvSpPr>
          <p:cNvPr id="37" name="Flowchart: Terminator 36">
            <a:extLst>
              <a:ext uri="{FF2B5EF4-FFF2-40B4-BE49-F238E27FC236}">
                <a16:creationId xmlns:a16="http://schemas.microsoft.com/office/drawing/2014/main" id="{D373A93C-8111-45D3-81EC-00EFB93359B1}"/>
              </a:ext>
            </a:extLst>
          </p:cNvPr>
          <p:cNvSpPr/>
          <p:nvPr/>
        </p:nvSpPr>
        <p:spPr>
          <a:xfrm>
            <a:off x="5119437" y="2504421"/>
            <a:ext cx="5797216" cy="991800"/>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err="1">
                <a:latin typeface="Times New Roman" panose="02020603050405020304" pitchFamily="18" charset="0"/>
                <a:cs typeface="Times New Roman" panose="02020603050405020304" pitchFamily="18" charset="0"/>
              </a:rPr>
              <a:t>Chuyển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đổi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kinh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doanh</a:t>
            </a:r>
            <a:endParaRPr lang="en-US" sz="2400" dirty="0">
              <a:latin typeface="Times New Roman" panose="02020603050405020304" pitchFamily="18" charset="0"/>
              <a:cs typeface="Times New Roman" panose="02020603050405020304" pitchFamily="18" charset="0"/>
            </a:endParaRPr>
          </a:p>
        </p:txBody>
      </p:sp>
      <p:sp>
        <p:nvSpPr>
          <p:cNvPr id="38" name="Flowchart: Terminator 37">
            <a:extLst>
              <a:ext uri="{FF2B5EF4-FFF2-40B4-BE49-F238E27FC236}">
                <a16:creationId xmlns:a16="http://schemas.microsoft.com/office/drawing/2014/main" id="{77ED05E4-A870-4392-906F-DF79E02F8A99}"/>
              </a:ext>
            </a:extLst>
          </p:cNvPr>
          <p:cNvSpPr/>
          <p:nvPr/>
        </p:nvSpPr>
        <p:spPr>
          <a:xfrm>
            <a:off x="5119437" y="3806444"/>
            <a:ext cx="5797216" cy="991800"/>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err="1">
                <a:latin typeface="Times New Roman" panose="02020603050405020304" pitchFamily="18" charset="0"/>
                <a:cs typeface="Times New Roman" panose="02020603050405020304" pitchFamily="18" charset="0"/>
              </a:rPr>
              <a:t>Nhu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cầu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minh</a:t>
            </a:r>
            <a:endParaRPr lang="en-US" sz="2400" dirty="0">
              <a:latin typeface="Times New Roman" panose="02020603050405020304" pitchFamily="18" charset="0"/>
              <a:cs typeface="Times New Roman" panose="02020603050405020304" pitchFamily="18" charset="0"/>
            </a:endParaRPr>
          </a:p>
        </p:txBody>
      </p:sp>
      <p:sp>
        <p:nvSpPr>
          <p:cNvPr id="39" name="Flowchart: Terminator 38">
            <a:extLst>
              <a:ext uri="{FF2B5EF4-FFF2-40B4-BE49-F238E27FC236}">
                <a16:creationId xmlns:a16="http://schemas.microsoft.com/office/drawing/2014/main" id="{7DAC8E90-0AB9-44CF-9E85-98FFE947D0D6}"/>
              </a:ext>
            </a:extLst>
          </p:cNvPr>
          <p:cNvSpPr/>
          <p:nvPr/>
        </p:nvSpPr>
        <p:spPr>
          <a:xfrm>
            <a:off x="5127458" y="5108467"/>
            <a:ext cx="5797216" cy="991800"/>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err="1">
                <a:latin typeface="Times New Roman" panose="02020603050405020304" pitchFamily="18" charset="0"/>
                <a:cs typeface="Times New Roman" panose="02020603050405020304" pitchFamily="18" charset="0"/>
              </a:rPr>
              <a:t>Thị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trường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cạnh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tranh</a:t>
            </a:r>
            <a:endParaRPr lang="en-US" sz="2400" dirty="0">
              <a:latin typeface="Times New Roman" panose="02020603050405020304" pitchFamily="18" charset="0"/>
              <a:cs typeface="Times New Roman" panose="02020603050405020304" pitchFamily="18" charset="0"/>
            </a:endParaRPr>
          </a:p>
        </p:txBody>
      </p:sp>
      <p:cxnSp>
        <p:nvCxnSpPr>
          <p:cNvPr id="9" name="Straight Arrow Connector 8">
            <a:extLst>
              <a:ext uri="{FF2B5EF4-FFF2-40B4-BE49-F238E27FC236}">
                <a16:creationId xmlns:a16="http://schemas.microsoft.com/office/drawing/2014/main" id="{26B41C68-A529-4B7D-A1A5-3C90B83F80B7}"/>
              </a:ext>
            </a:extLst>
          </p:cNvPr>
          <p:cNvCxnSpPr>
            <a:stCxn id="3" idx="3"/>
            <a:endCxn id="34" idx="1"/>
          </p:cNvCxnSpPr>
          <p:nvPr/>
        </p:nvCxnSpPr>
        <p:spPr>
          <a:xfrm flipV="1">
            <a:off x="3429001" y="1698298"/>
            <a:ext cx="1690436" cy="1985995"/>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0133CC8D-77F1-4985-AB7F-2688EB9A1A33}"/>
              </a:ext>
            </a:extLst>
          </p:cNvPr>
          <p:cNvCxnSpPr>
            <a:stCxn id="3" idx="3"/>
            <a:endCxn id="37" idx="1"/>
          </p:cNvCxnSpPr>
          <p:nvPr/>
        </p:nvCxnSpPr>
        <p:spPr>
          <a:xfrm flipV="1">
            <a:off x="3429001" y="3000321"/>
            <a:ext cx="1690436" cy="683972"/>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a:extLst>
              <a:ext uri="{FF2B5EF4-FFF2-40B4-BE49-F238E27FC236}">
                <a16:creationId xmlns:a16="http://schemas.microsoft.com/office/drawing/2014/main" id="{6446DA46-1A01-49D2-8365-7975D4682BD7}"/>
              </a:ext>
            </a:extLst>
          </p:cNvPr>
          <p:cNvCxnSpPr>
            <a:stCxn id="3" idx="3"/>
            <a:endCxn id="38" idx="1"/>
          </p:cNvCxnSpPr>
          <p:nvPr/>
        </p:nvCxnSpPr>
        <p:spPr>
          <a:xfrm>
            <a:off x="3429001" y="3684293"/>
            <a:ext cx="1690436" cy="618051"/>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a:extLst>
              <a:ext uri="{FF2B5EF4-FFF2-40B4-BE49-F238E27FC236}">
                <a16:creationId xmlns:a16="http://schemas.microsoft.com/office/drawing/2014/main" id="{076B0A15-1EF4-47B7-9FD2-345CBC8AA67A}"/>
              </a:ext>
            </a:extLst>
          </p:cNvPr>
          <p:cNvCxnSpPr>
            <a:stCxn id="3" idx="3"/>
            <a:endCxn id="39" idx="1"/>
          </p:cNvCxnSpPr>
          <p:nvPr/>
        </p:nvCxnSpPr>
        <p:spPr>
          <a:xfrm>
            <a:off x="3429001" y="3684293"/>
            <a:ext cx="1698457" cy="192007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4706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par>
                                <p:cTn id="13" presetID="16" presetClass="entr" presetSubtype="21"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arn(inVertical)">
                                      <p:cBhvr>
                                        <p:cTn id="15" dur="500"/>
                                        <p:tgtEl>
                                          <p:spTgt spid="12"/>
                                        </p:tgtEl>
                                      </p:cBhvr>
                                    </p:animEffect>
                                  </p:childTnLst>
                                </p:cTn>
                              </p:par>
                              <p:par>
                                <p:cTn id="16" presetID="16" presetClass="entr" presetSubtype="21"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barn(inVertical)">
                                      <p:cBhvr>
                                        <p:cTn id="18" dur="500"/>
                                        <p:tgtEl>
                                          <p:spTgt spid="15"/>
                                        </p:tgtEl>
                                      </p:cBhvr>
                                    </p:animEffect>
                                  </p:childTnLst>
                                </p:cTn>
                              </p:par>
                              <p:par>
                                <p:cTn id="19" presetID="16" presetClass="entr" presetSubtype="21"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arn(inVertical)">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barn(inVertical)">
                                      <p:cBhvr>
                                        <p:cTn id="26" dur="500"/>
                                        <p:tgtEl>
                                          <p:spTgt spid="34"/>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barn(inVertical)">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barn(inVertical)">
                                      <p:cBhvr>
                                        <p:cTn id="36" dur="500"/>
                                        <p:tgtEl>
                                          <p:spTgt spid="38"/>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barn(inVertical)">
                                      <p:cBhvr>
                                        <p:cTn id="4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4" grpId="0" animBg="1"/>
      <p:bldP spid="37" grpId="0" animBg="1"/>
      <p:bldP spid="38" grpId="0" animBg="1"/>
      <p:bldP spid="3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bwMode="gray">
          <a:xfrm>
            <a:off x="777240" y="1283761"/>
            <a:ext cx="10027920" cy="5038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rgbClr val="000000"/>
                </a:solidFill>
                <a:latin typeface="+mn-lt"/>
                <a:ea typeface="+mn-ea"/>
                <a:cs typeface="+mn-cs"/>
              </a:defRPr>
            </a:lvl1pPr>
            <a:lvl2pPr marL="742950" indent="-285750" algn="l" rtl="0" eaLnBrk="1" fontAlgn="base" hangingPunct="1">
              <a:spcBef>
                <a:spcPct val="20000"/>
              </a:spcBef>
              <a:spcAft>
                <a:spcPct val="0"/>
              </a:spcAft>
              <a:buChar char="–"/>
              <a:defRPr sz="2800">
                <a:solidFill>
                  <a:srgbClr val="000000"/>
                </a:solidFill>
                <a:latin typeface="+mn-lt"/>
              </a:defRPr>
            </a:lvl2pPr>
            <a:lvl3pPr marL="1143000" indent="-228600" algn="l" rtl="0" eaLnBrk="1" fontAlgn="base" hangingPunct="1">
              <a:spcBef>
                <a:spcPct val="20000"/>
              </a:spcBef>
              <a:spcAft>
                <a:spcPct val="0"/>
              </a:spcAft>
              <a:buChar char="•"/>
              <a:defRPr sz="2400">
                <a:solidFill>
                  <a:srgbClr val="000000"/>
                </a:solidFill>
                <a:latin typeface="+mn-lt"/>
              </a:defRPr>
            </a:lvl3pPr>
            <a:lvl4pPr marL="1600200" indent="-228600" algn="l" rtl="0" eaLnBrk="1" fontAlgn="base" hangingPunct="1">
              <a:spcBef>
                <a:spcPct val="20000"/>
              </a:spcBef>
              <a:spcAft>
                <a:spcPct val="0"/>
              </a:spcAft>
              <a:buChar char="–"/>
              <a:defRPr sz="2000">
                <a:solidFill>
                  <a:srgbClr val="000000"/>
                </a:solidFill>
                <a:latin typeface="+mn-lt"/>
              </a:defRPr>
            </a:lvl4pPr>
            <a:lvl5pPr marL="2057400" indent="-228600" algn="l" rtl="0" eaLnBrk="1" fontAlgn="base" hangingPunct="1">
              <a:spcBef>
                <a:spcPct val="20000"/>
              </a:spcBef>
              <a:spcAft>
                <a:spcPct val="0"/>
              </a:spcAft>
              <a:buChar char="»"/>
              <a:defRPr sz="2000">
                <a:solidFill>
                  <a:srgbClr val="000000"/>
                </a:solidFill>
                <a:latin typeface="+mn-lt"/>
              </a:defRPr>
            </a:lvl5pPr>
            <a:lvl6pPr marL="2514600" indent="-228600" algn="l" rtl="0" eaLnBrk="1" fontAlgn="base" hangingPunct="1">
              <a:spcBef>
                <a:spcPct val="20000"/>
              </a:spcBef>
              <a:spcAft>
                <a:spcPct val="0"/>
              </a:spcAft>
              <a:buChar char="»"/>
              <a:defRPr sz="2000">
                <a:solidFill>
                  <a:srgbClr val="000000"/>
                </a:solidFill>
                <a:latin typeface="+mn-lt"/>
              </a:defRPr>
            </a:lvl6pPr>
            <a:lvl7pPr marL="2971800" indent="-228600" algn="l" rtl="0" eaLnBrk="1" fontAlgn="base" hangingPunct="1">
              <a:spcBef>
                <a:spcPct val="20000"/>
              </a:spcBef>
              <a:spcAft>
                <a:spcPct val="0"/>
              </a:spcAft>
              <a:buChar char="»"/>
              <a:defRPr sz="2000">
                <a:solidFill>
                  <a:srgbClr val="000000"/>
                </a:solidFill>
                <a:latin typeface="+mn-lt"/>
              </a:defRPr>
            </a:lvl7pPr>
            <a:lvl8pPr marL="3429000" indent="-228600" algn="l" rtl="0" eaLnBrk="1" fontAlgn="base" hangingPunct="1">
              <a:spcBef>
                <a:spcPct val="20000"/>
              </a:spcBef>
              <a:spcAft>
                <a:spcPct val="0"/>
              </a:spcAft>
              <a:buChar char="»"/>
              <a:defRPr sz="2000">
                <a:solidFill>
                  <a:srgbClr val="000000"/>
                </a:solidFill>
                <a:latin typeface="+mn-lt"/>
              </a:defRPr>
            </a:lvl8pPr>
            <a:lvl9pPr marL="3886200" indent="-228600" algn="l" rtl="0" eaLnBrk="1" fontAlgn="base" hangingPunct="1">
              <a:spcBef>
                <a:spcPct val="20000"/>
              </a:spcBef>
              <a:spcAft>
                <a:spcPct val="0"/>
              </a:spcAft>
              <a:buChar char="»"/>
              <a:defRPr sz="2000">
                <a:solidFill>
                  <a:srgbClr val="000000"/>
                </a:solidFill>
                <a:latin typeface="+mn-lt"/>
              </a:defRPr>
            </a:lvl9pPr>
          </a:lstStyle>
          <a:p>
            <a:pPr marL="0" lvl="1" indent="0" algn="just">
              <a:lnSpc>
                <a:spcPct val="130000"/>
              </a:lnSpc>
              <a:spcBef>
                <a:spcPts val="0"/>
              </a:spcBef>
              <a:spcAft>
                <a:spcPts val="600"/>
              </a:spcAft>
              <a:buClr>
                <a:srgbClr val="0033CC"/>
              </a:buClr>
              <a:buNone/>
              <a:defRPr/>
            </a:pPr>
            <a:r>
              <a:rPr lang="en-US" sz="2400" b="1" dirty="0" err="1">
                <a:latin typeface="Times New Roman" panose="02020603050405020304" pitchFamily="18" charset="0"/>
                <a:cs typeface="Times New Roman" panose="02020603050405020304" pitchFamily="18" charset="0"/>
              </a:rPr>
              <a:t>Đầu</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vào</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gồm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các</a:t>
            </a:r>
            <a:r>
              <a:rPr lang="en-US" sz="2400" b="1" dirty="0">
                <a:latin typeface="Times New Roman" panose="02020603050405020304" pitchFamily="18" charset="0"/>
                <a:cs typeface="Times New Roman" panose="02020603050405020304" pitchFamily="18" charset="0"/>
              </a:rPr>
              <a:t> file txt</a:t>
            </a:r>
            <a:endParaRPr lang="vi-VN" sz="1800" dirty="0">
              <a:latin typeface="Times New Roman" panose="02020603050405020304" pitchFamily="18" charset="0"/>
              <a:cs typeface="Times New Roman" panose="02020603050405020304" pitchFamily="18" charset="0"/>
            </a:endParaRPr>
          </a:p>
          <a:p>
            <a:pPr marL="400050" lvl="2" indent="0" algn="just">
              <a:lnSpc>
                <a:spcPct val="130000"/>
              </a:lnSpc>
              <a:spcBef>
                <a:spcPts val="0"/>
              </a:spcBef>
              <a:spcAft>
                <a:spcPts val="600"/>
              </a:spcAft>
              <a:buClr>
                <a:srgbClr val="0033CC"/>
              </a:buClr>
              <a:buNone/>
              <a:defRPr/>
            </a:pPr>
            <a:endParaRPr lang="en-US"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70BA2CB-8D93-426A-8A03-46BEFA7D0648}"/>
              </a:ext>
            </a:extLst>
          </p:cNvPr>
          <p:cNvSpPr txBox="1"/>
          <p:nvPr/>
        </p:nvSpPr>
        <p:spPr>
          <a:xfrm>
            <a:off x="2744586" y="271790"/>
            <a:ext cx="6093228" cy="523220"/>
          </a:xfrm>
          <a:prstGeom prst="rect">
            <a:avLst/>
          </a:prstGeom>
          <a:noFill/>
        </p:spPr>
        <p:txBody>
          <a:bodyPr wrap="square">
            <a:spAutoFit/>
          </a:bodyPr>
          <a:lstStyle/>
          <a:p>
            <a:pPr algn="ctr"/>
            <a:r>
              <a:rPr lang="en-US" sz="2800" cap="none" dirty="0" err="1">
                <a:solidFill>
                  <a:srgbClr val="F8F8F8"/>
                </a:solidFill>
                <a:latin typeface="Times New Roman" panose="02020603050405020304" pitchFamily="18" charset="0"/>
                <a:cs typeface="Times New Roman" panose="02020603050405020304" pitchFamily="18" charset="0"/>
              </a:rPr>
              <a:t>Thử</a:t>
            </a:r>
            <a:r>
              <a:rPr lang="en-US" sz="2800" cap="none" dirty="0">
                <a:solidFill>
                  <a:srgbClr val="F8F8F8"/>
                </a:solidFill>
                <a:latin typeface="Times New Roman" panose="02020603050405020304" pitchFamily="18" charset="0"/>
                <a:cs typeface="Times New Roman" panose="02020603050405020304" pitchFamily="18" charset="0"/>
              </a:rPr>
              <a:t> </a:t>
            </a:r>
            <a:r>
              <a:rPr lang="en-US" sz="2800" cap="none" dirty="0" err="1">
                <a:solidFill>
                  <a:srgbClr val="F8F8F8"/>
                </a:solidFill>
                <a:latin typeface="Times New Roman" panose="02020603050405020304" pitchFamily="18" charset="0"/>
                <a:cs typeface="Times New Roman" panose="02020603050405020304" pitchFamily="18" charset="0"/>
              </a:rPr>
              <a:t>nghiệm</a:t>
            </a:r>
            <a:r>
              <a:rPr lang="en-US" sz="2800" cap="none" dirty="0">
                <a:solidFill>
                  <a:srgbClr val="F8F8F8"/>
                </a:solidFill>
                <a:latin typeface="Times New Roman" panose="02020603050405020304" pitchFamily="18" charset="0"/>
                <a:cs typeface="Times New Roman" panose="02020603050405020304" pitchFamily="18" charset="0"/>
              </a:rPr>
              <a:t> </a:t>
            </a:r>
            <a:endParaRPr lang="en-US" sz="2800" dirty="0">
              <a:solidFill>
                <a:srgbClr val="F8F8F8"/>
              </a:solidFill>
            </a:endParaRPr>
          </a:p>
        </p:txBody>
      </p:sp>
      <p:pic>
        <p:nvPicPr>
          <p:cNvPr id="6" name="Picture 5" descr="A black rectangle with white dots&#10;&#10;Description automatically generated">
            <a:extLst>
              <a:ext uri="{FF2B5EF4-FFF2-40B4-BE49-F238E27FC236}">
                <a16:creationId xmlns:a16="http://schemas.microsoft.com/office/drawing/2014/main" id="{1F450AFB-A3EC-4380-AE62-F58624CED84A}"/>
              </a:ext>
            </a:extLst>
          </p:cNvPr>
          <p:cNvPicPr/>
          <p:nvPr/>
        </p:nvPicPr>
        <p:blipFill>
          <a:blip r:embed="rId2"/>
          <a:stretch>
            <a:fillRect/>
          </a:stretch>
        </p:blipFill>
        <p:spPr>
          <a:xfrm>
            <a:off x="515620" y="1900115"/>
            <a:ext cx="5580380" cy="1903095"/>
          </a:xfrm>
          <a:prstGeom prst="rect">
            <a:avLst/>
          </a:prstGeom>
        </p:spPr>
      </p:pic>
      <p:pic>
        <p:nvPicPr>
          <p:cNvPr id="7" name="Picture 6">
            <a:extLst>
              <a:ext uri="{FF2B5EF4-FFF2-40B4-BE49-F238E27FC236}">
                <a16:creationId xmlns:a16="http://schemas.microsoft.com/office/drawing/2014/main" id="{F5423A4D-721A-4231-A9A9-648C5FF9177D}"/>
              </a:ext>
            </a:extLst>
          </p:cNvPr>
          <p:cNvPicPr/>
          <p:nvPr/>
        </p:nvPicPr>
        <p:blipFill>
          <a:blip r:embed="rId3"/>
          <a:stretch>
            <a:fillRect/>
          </a:stretch>
        </p:blipFill>
        <p:spPr>
          <a:xfrm>
            <a:off x="515620" y="4586898"/>
            <a:ext cx="5580380" cy="1207875"/>
          </a:xfrm>
          <a:prstGeom prst="rect">
            <a:avLst/>
          </a:prstGeom>
        </p:spPr>
      </p:pic>
      <p:pic>
        <p:nvPicPr>
          <p:cNvPr id="8" name="Picture 7">
            <a:extLst>
              <a:ext uri="{FF2B5EF4-FFF2-40B4-BE49-F238E27FC236}">
                <a16:creationId xmlns:a16="http://schemas.microsoft.com/office/drawing/2014/main" id="{DAD7C6EF-2817-4AA0-BBA5-D129AA20331D}"/>
              </a:ext>
            </a:extLst>
          </p:cNvPr>
          <p:cNvPicPr/>
          <p:nvPr/>
        </p:nvPicPr>
        <p:blipFill>
          <a:blip r:embed="rId4"/>
          <a:stretch>
            <a:fillRect/>
          </a:stretch>
        </p:blipFill>
        <p:spPr>
          <a:xfrm>
            <a:off x="6342380" y="1461211"/>
            <a:ext cx="5580380" cy="1661795"/>
          </a:xfrm>
          <a:prstGeom prst="rect">
            <a:avLst/>
          </a:prstGeom>
        </p:spPr>
      </p:pic>
      <p:pic>
        <p:nvPicPr>
          <p:cNvPr id="10" name="Picture 9">
            <a:extLst>
              <a:ext uri="{FF2B5EF4-FFF2-40B4-BE49-F238E27FC236}">
                <a16:creationId xmlns:a16="http://schemas.microsoft.com/office/drawing/2014/main" id="{0A70744E-A733-4DE2-B650-E277F32C1C1E}"/>
              </a:ext>
            </a:extLst>
          </p:cNvPr>
          <p:cNvPicPr/>
          <p:nvPr/>
        </p:nvPicPr>
        <p:blipFill>
          <a:blip r:embed="rId5"/>
          <a:stretch>
            <a:fillRect/>
          </a:stretch>
        </p:blipFill>
        <p:spPr>
          <a:xfrm>
            <a:off x="6342381" y="4204098"/>
            <a:ext cx="5580380" cy="1590675"/>
          </a:xfrm>
          <a:prstGeom prst="rect">
            <a:avLst/>
          </a:prstGeom>
        </p:spPr>
      </p:pic>
      <p:sp>
        <p:nvSpPr>
          <p:cNvPr id="12" name="TextBox 11">
            <a:extLst>
              <a:ext uri="{FF2B5EF4-FFF2-40B4-BE49-F238E27FC236}">
                <a16:creationId xmlns:a16="http://schemas.microsoft.com/office/drawing/2014/main" id="{312B1BFE-3C71-49D4-9018-5036ACE8F7BD}"/>
              </a:ext>
            </a:extLst>
          </p:cNvPr>
          <p:cNvSpPr txBox="1"/>
          <p:nvPr/>
        </p:nvSpPr>
        <p:spPr>
          <a:xfrm>
            <a:off x="1142999" y="3803210"/>
            <a:ext cx="4465899" cy="461665"/>
          </a:xfrm>
          <a:prstGeom prst="rect">
            <a:avLst/>
          </a:prstGeom>
          <a:noFill/>
        </p:spPr>
        <p:txBody>
          <a:bodyPr wrap="square" rtlCol="0">
            <a:spAutoFit/>
          </a:bodyPr>
          <a:lstStyle/>
          <a:p>
            <a:r>
              <a:rPr lang="en-US" sz="2400" dirty="0" err="1">
                <a:solidFill>
                  <a:srgbClr val="00B0F0"/>
                </a:solidFill>
                <a:latin typeface="Times New Roman" panose="02020603050405020304" pitchFamily="18" charset="0"/>
                <a:cs typeface="Times New Roman" panose="02020603050405020304" pitchFamily="18" charset="0"/>
              </a:rPr>
              <a:t>Hình</a:t>
            </a:r>
            <a:r>
              <a:rPr lang="en-US" sz="2400" dirty="0">
                <a:solidFill>
                  <a:srgbClr val="00B0F0"/>
                </a:solidFill>
                <a:latin typeface="Times New Roman" panose="02020603050405020304" pitchFamily="18" charset="0"/>
                <a:cs typeface="Times New Roman" panose="02020603050405020304" pitchFamily="18" charset="0"/>
              </a:rPr>
              <a:t> 4.1-a: </a:t>
            </a:r>
            <a:r>
              <a:rPr lang="vi-VN" sz="2400" dirty="0">
                <a:solidFill>
                  <a:srgbClr val="00B0F0"/>
                </a:solidFill>
                <a:latin typeface="Times New Roman" panose="02020603050405020304" pitchFamily="18" charset="0"/>
                <a:cs typeface="Times New Roman" panose="02020603050405020304" pitchFamily="18" charset="0"/>
              </a:rPr>
              <a:t>C</a:t>
            </a:r>
            <a:r>
              <a:rPr lang="en-US" sz="2400" dirty="0" err="1">
                <a:solidFill>
                  <a:srgbClr val="00B0F0"/>
                </a:solidFill>
                <a:latin typeface="Times New Roman" panose="02020603050405020304" pitchFamily="18" charset="0"/>
                <a:cs typeface="Times New Roman" panose="02020603050405020304" pitchFamily="18" charset="0"/>
              </a:rPr>
              <a:t>ác</a:t>
            </a:r>
            <a:r>
              <a:rPr lang="en-US" sz="2400" dirty="0">
                <a:solidFill>
                  <a:srgbClr val="00B0F0"/>
                </a:solidFill>
                <a:latin typeface="Times New Roman" panose="02020603050405020304" pitchFamily="18" charset="0"/>
                <a:cs typeface="Times New Roman" panose="02020603050405020304" pitchFamily="18" charset="0"/>
              </a:rPr>
              <a:t> file txt</a:t>
            </a:r>
            <a:r>
              <a:rPr lang="vi-VN" sz="2400" dirty="0">
                <a:solidFill>
                  <a:srgbClr val="00B0F0"/>
                </a:solidFill>
                <a:latin typeface="Times New Roman" panose="02020603050405020304" pitchFamily="18" charset="0"/>
                <a:cs typeface="Times New Roman" panose="02020603050405020304" pitchFamily="18" charset="0"/>
              </a:rPr>
              <a:t> và thư mục</a:t>
            </a:r>
            <a:endParaRPr lang="en-US" sz="2400" dirty="0">
              <a:solidFill>
                <a:srgbClr val="00B0F0"/>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101AF77A-BDEC-42A9-9C2D-1AE8259ADC3A}"/>
              </a:ext>
            </a:extLst>
          </p:cNvPr>
          <p:cNvSpPr txBox="1"/>
          <p:nvPr/>
        </p:nvSpPr>
        <p:spPr>
          <a:xfrm>
            <a:off x="777240" y="5816825"/>
            <a:ext cx="5061585" cy="461665"/>
          </a:xfrm>
          <a:prstGeom prst="rect">
            <a:avLst/>
          </a:prstGeom>
          <a:noFill/>
        </p:spPr>
        <p:txBody>
          <a:bodyPr wrap="square" rtlCol="0">
            <a:spAutoFit/>
          </a:bodyPr>
          <a:lstStyle/>
          <a:p>
            <a:r>
              <a:rPr lang="en-US" sz="2400" dirty="0" err="1">
                <a:solidFill>
                  <a:srgbClr val="00B0F0"/>
                </a:solidFill>
                <a:latin typeface="Times New Roman" panose="02020603050405020304" pitchFamily="18" charset="0"/>
                <a:cs typeface="Times New Roman" panose="02020603050405020304" pitchFamily="18" charset="0"/>
              </a:rPr>
              <a:t>Hình</a:t>
            </a:r>
            <a:r>
              <a:rPr lang="en-US" sz="2400" dirty="0">
                <a:solidFill>
                  <a:srgbClr val="00B0F0"/>
                </a:solidFill>
                <a:latin typeface="Times New Roman" panose="02020603050405020304" pitchFamily="18" charset="0"/>
                <a:cs typeface="Times New Roman" panose="02020603050405020304" pitchFamily="18" charset="0"/>
              </a:rPr>
              <a:t> 4.1 - b: </a:t>
            </a:r>
            <a:r>
              <a:rPr lang="vi-VN" sz="2400" dirty="0">
                <a:solidFill>
                  <a:srgbClr val="00B0F0"/>
                </a:solidFill>
                <a:latin typeface="Times New Roman" panose="02020603050405020304" pitchFamily="18" charset="0"/>
                <a:cs typeface="Times New Roman" panose="02020603050405020304" pitchFamily="18" charset="0"/>
              </a:rPr>
              <a:t>F</a:t>
            </a:r>
            <a:r>
              <a:rPr lang="en-US" sz="2400" dirty="0" err="1">
                <a:solidFill>
                  <a:srgbClr val="00B0F0"/>
                </a:solidFill>
                <a:latin typeface="Times New Roman" panose="02020603050405020304" pitchFamily="18" charset="0"/>
                <a:cs typeface="Times New Roman" panose="02020603050405020304" pitchFamily="18" charset="0"/>
              </a:rPr>
              <a:t>ile</a:t>
            </a:r>
            <a:r>
              <a:rPr lang="en-US" sz="2400" dirty="0">
                <a:solidFill>
                  <a:srgbClr val="00B0F0"/>
                </a:solidFill>
                <a:latin typeface="Times New Roman" panose="02020603050405020304" pitchFamily="18" charset="0"/>
                <a:cs typeface="Times New Roman" panose="02020603050405020304" pitchFamily="18" charset="0"/>
              </a:rPr>
              <a:t> </a:t>
            </a:r>
            <a:r>
              <a:rPr lang="en-US" sz="2400" dirty="0" err="1">
                <a:solidFill>
                  <a:srgbClr val="00B0F0"/>
                </a:solidFill>
                <a:latin typeface="Times New Roman" panose="02020603050405020304" pitchFamily="18" charset="0"/>
                <a:cs typeface="Times New Roman" panose="02020603050405020304" pitchFamily="18" charset="0"/>
              </a:rPr>
              <a:t>thông</a:t>
            </a:r>
            <a:r>
              <a:rPr lang="en-US" sz="2400" dirty="0">
                <a:solidFill>
                  <a:srgbClr val="00B0F0"/>
                </a:solidFill>
                <a:latin typeface="Times New Roman" panose="02020603050405020304" pitchFamily="18" charset="0"/>
                <a:cs typeface="Times New Roman" panose="02020603050405020304" pitchFamily="18" charset="0"/>
              </a:rPr>
              <a:t> tin </a:t>
            </a:r>
            <a:r>
              <a:rPr lang="en-US" sz="2400" dirty="0" err="1">
                <a:solidFill>
                  <a:srgbClr val="00B0F0"/>
                </a:solidFill>
                <a:latin typeface="Times New Roman" panose="02020603050405020304" pitchFamily="18" charset="0"/>
                <a:cs typeface="Times New Roman" panose="02020603050405020304" pitchFamily="18" charset="0"/>
              </a:rPr>
              <a:t>khách</a:t>
            </a:r>
            <a:r>
              <a:rPr lang="en-US" sz="2400" dirty="0">
                <a:solidFill>
                  <a:srgbClr val="00B0F0"/>
                </a:solidFill>
                <a:latin typeface="Times New Roman" panose="02020603050405020304" pitchFamily="18" charset="0"/>
                <a:cs typeface="Times New Roman" panose="02020603050405020304" pitchFamily="18" charset="0"/>
              </a:rPr>
              <a:t> </a:t>
            </a:r>
            <a:r>
              <a:rPr lang="en-US" sz="2400" dirty="0" err="1">
                <a:solidFill>
                  <a:srgbClr val="00B0F0"/>
                </a:solidFill>
                <a:latin typeface="Times New Roman" panose="02020603050405020304" pitchFamily="18" charset="0"/>
                <a:cs typeface="Times New Roman" panose="02020603050405020304" pitchFamily="18" charset="0"/>
              </a:rPr>
              <a:t>hàng</a:t>
            </a:r>
            <a:endParaRPr lang="en-US" sz="2400" dirty="0">
              <a:solidFill>
                <a:srgbClr val="00B0F0"/>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2D2F80A8-FE11-4B50-9DE1-EEA3379CD2DE}"/>
              </a:ext>
            </a:extLst>
          </p:cNvPr>
          <p:cNvSpPr txBox="1"/>
          <p:nvPr/>
        </p:nvSpPr>
        <p:spPr>
          <a:xfrm>
            <a:off x="6748087" y="3198167"/>
            <a:ext cx="4790555" cy="461665"/>
          </a:xfrm>
          <a:prstGeom prst="rect">
            <a:avLst/>
          </a:prstGeom>
          <a:noFill/>
        </p:spPr>
        <p:txBody>
          <a:bodyPr wrap="square" rtlCol="0">
            <a:spAutoFit/>
          </a:bodyPr>
          <a:lstStyle/>
          <a:p>
            <a:r>
              <a:rPr lang="en-US" sz="2400" dirty="0" err="1">
                <a:solidFill>
                  <a:srgbClr val="00B0F0"/>
                </a:solidFill>
                <a:latin typeface="Times New Roman" panose="02020603050405020304" pitchFamily="18" charset="0"/>
                <a:cs typeface="Times New Roman" panose="02020603050405020304" pitchFamily="18" charset="0"/>
              </a:rPr>
              <a:t>Hình</a:t>
            </a:r>
            <a:r>
              <a:rPr lang="en-US" sz="2400" dirty="0">
                <a:solidFill>
                  <a:srgbClr val="00B0F0"/>
                </a:solidFill>
                <a:latin typeface="Times New Roman" panose="02020603050405020304" pitchFamily="18" charset="0"/>
                <a:cs typeface="Times New Roman" panose="02020603050405020304" pitchFamily="18" charset="0"/>
              </a:rPr>
              <a:t> 4.1 - c: </a:t>
            </a:r>
            <a:r>
              <a:rPr lang="vi-VN" sz="2400" dirty="0">
                <a:solidFill>
                  <a:srgbClr val="00B0F0"/>
                </a:solidFill>
                <a:latin typeface="Times New Roman" panose="02020603050405020304" pitchFamily="18" charset="0"/>
                <a:cs typeface="Times New Roman" panose="02020603050405020304" pitchFamily="18" charset="0"/>
              </a:rPr>
              <a:t>F</a:t>
            </a:r>
            <a:r>
              <a:rPr lang="en-US" sz="2400" dirty="0" err="1">
                <a:solidFill>
                  <a:srgbClr val="00B0F0"/>
                </a:solidFill>
                <a:latin typeface="Times New Roman" panose="02020603050405020304" pitchFamily="18" charset="0"/>
                <a:cs typeface="Times New Roman" panose="02020603050405020304" pitchFamily="18" charset="0"/>
              </a:rPr>
              <a:t>ile</a:t>
            </a:r>
            <a:r>
              <a:rPr lang="en-US" sz="2400" dirty="0">
                <a:solidFill>
                  <a:srgbClr val="00B0F0"/>
                </a:solidFill>
                <a:latin typeface="Times New Roman" panose="02020603050405020304" pitchFamily="18" charset="0"/>
                <a:cs typeface="Times New Roman" panose="02020603050405020304" pitchFamily="18" charset="0"/>
              </a:rPr>
              <a:t> </a:t>
            </a:r>
            <a:r>
              <a:rPr lang="en-US" sz="2400" dirty="0" err="1">
                <a:solidFill>
                  <a:srgbClr val="00B0F0"/>
                </a:solidFill>
                <a:latin typeface="Times New Roman" panose="02020603050405020304" pitchFamily="18" charset="0"/>
                <a:cs typeface="Times New Roman" panose="02020603050405020304" pitchFamily="18" charset="0"/>
              </a:rPr>
              <a:t>thông</a:t>
            </a:r>
            <a:r>
              <a:rPr lang="en-US" sz="2400" dirty="0">
                <a:solidFill>
                  <a:srgbClr val="00B0F0"/>
                </a:solidFill>
                <a:latin typeface="Times New Roman" panose="02020603050405020304" pitchFamily="18" charset="0"/>
                <a:cs typeface="Times New Roman" panose="02020603050405020304" pitchFamily="18" charset="0"/>
              </a:rPr>
              <a:t> tin </a:t>
            </a:r>
            <a:r>
              <a:rPr lang="en-US" sz="2400" dirty="0" err="1">
                <a:solidFill>
                  <a:srgbClr val="00B0F0"/>
                </a:solidFill>
                <a:latin typeface="Times New Roman" panose="02020603050405020304" pitchFamily="18" charset="0"/>
                <a:cs typeface="Times New Roman" panose="02020603050405020304" pitchFamily="18" charset="0"/>
              </a:rPr>
              <a:t>sản</a:t>
            </a:r>
            <a:r>
              <a:rPr lang="en-US" sz="2400" dirty="0">
                <a:solidFill>
                  <a:srgbClr val="00B0F0"/>
                </a:solidFill>
                <a:latin typeface="Times New Roman" panose="02020603050405020304" pitchFamily="18" charset="0"/>
                <a:cs typeface="Times New Roman" panose="02020603050405020304" pitchFamily="18" charset="0"/>
              </a:rPr>
              <a:t> </a:t>
            </a:r>
            <a:r>
              <a:rPr lang="en-US" sz="2400" dirty="0" err="1">
                <a:solidFill>
                  <a:srgbClr val="00B0F0"/>
                </a:solidFill>
                <a:latin typeface="Times New Roman" panose="02020603050405020304" pitchFamily="18" charset="0"/>
                <a:cs typeface="Times New Roman" panose="02020603050405020304" pitchFamily="18" charset="0"/>
              </a:rPr>
              <a:t>phẩm</a:t>
            </a:r>
            <a:endParaRPr lang="en-US" sz="2400" dirty="0">
              <a:solidFill>
                <a:srgbClr val="00B0F0"/>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9FDE6237-D2CB-4B60-A7DD-84CED86E3BDA}"/>
              </a:ext>
            </a:extLst>
          </p:cNvPr>
          <p:cNvSpPr txBox="1"/>
          <p:nvPr/>
        </p:nvSpPr>
        <p:spPr>
          <a:xfrm>
            <a:off x="6748086" y="5860994"/>
            <a:ext cx="4986713" cy="461665"/>
          </a:xfrm>
          <a:prstGeom prst="rect">
            <a:avLst/>
          </a:prstGeom>
          <a:noFill/>
        </p:spPr>
        <p:txBody>
          <a:bodyPr wrap="square" rtlCol="0">
            <a:spAutoFit/>
          </a:bodyPr>
          <a:lstStyle/>
          <a:p>
            <a:r>
              <a:rPr lang="en-US" sz="2400" dirty="0" err="1">
                <a:solidFill>
                  <a:srgbClr val="00B0F0"/>
                </a:solidFill>
                <a:latin typeface="Times New Roman" panose="02020603050405020304" pitchFamily="18" charset="0"/>
                <a:cs typeface="Times New Roman" panose="02020603050405020304" pitchFamily="18" charset="0"/>
              </a:rPr>
              <a:t>Hình</a:t>
            </a:r>
            <a:r>
              <a:rPr lang="en-US" sz="2400" dirty="0">
                <a:solidFill>
                  <a:srgbClr val="00B0F0"/>
                </a:solidFill>
                <a:latin typeface="Times New Roman" panose="02020603050405020304" pitchFamily="18" charset="0"/>
                <a:cs typeface="Times New Roman" panose="02020603050405020304" pitchFamily="18" charset="0"/>
              </a:rPr>
              <a:t> 4.1 - </a:t>
            </a:r>
            <a:r>
              <a:rPr lang="vi-VN" sz="2400" dirty="0">
                <a:solidFill>
                  <a:srgbClr val="00B0F0"/>
                </a:solidFill>
                <a:latin typeface="Times New Roman" panose="02020603050405020304" pitchFamily="18" charset="0"/>
                <a:cs typeface="Times New Roman" panose="02020603050405020304" pitchFamily="18" charset="0"/>
              </a:rPr>
              <a:t>d</a:t>
            </a:r>
            <a:r>
              <a:rPr lang="en-US" sz="2400" dirty="0">
                <a:solidFill>
                  <a:srgbClr val="00B0F0"/>
                </a:solidFill>
                <a:latin typeface="Times New Roman" panose="02020603050405020304" pitchFamily="18" charset="0"/>
                <a:cs typeface="Times New Roman" panose="02020603050405020304" pitchFamily="18" charset="0"/>
              </a:rPr>
              <a:t>: </a:t>
            </a:r>
            <a:r>
              <a:rPr lang="vi-VN" sz="2400" dirty="0">
                <a:solidFill>
                  <a:srgbClr val="00B0F0"/>
                </a:solidFill>
                <a:latin typeface="Times New Roman" panose="02020603050405020304" pitchFamily="18" charset="0"/>
                <a:cs typeface="Times New Roman" panose="02020603050405020304" pitchFamily="18" charset="0"/>
              </a:rPr>
              <a:t>F</a:t>
            </a:r>
            <a:r>
              <a:rPr lang="en-US" sz="2400" dirty="0" err="1">
                <a:solidFill>
                  <a:srgbClr val="00B0F0"/>
                </a:solidFill>
                <a:latin typeface="Times New Roman" panose="02020603050405020304" pitchFamily="18" charset="0"/>
                <a:cs typeface="Times New Roman" panose="02020603050405020304" pitchFamily="18" charset="0"/>
              </a:rPr>
              <a:t>ile</a:t>
            </a:r>
            <a:r>
              <a:rPr lang="en-US" sz="2400" dirty="0">
                <a:solidFill>
                  <a:srgbClr val="00B0F0"/>
                </a:solidFill>
                <a:latin typeface="Times New Roman" panose="02020603050405020304" pitchFamily="18" charset="0"/>
                <a:cs typeface="Times New Roman" panose="02020603050405020304" pitchFamily="18" charset="0"/>
              </a:rPr>
              <a:t> </a:t>
            </a:r>
            <a:r>
              <a:rPr lang="en-US" sz="2400" dirty="0" err="1">
                <a:solidFill>
                  <a:srgbClr val="00B0F0"/>
                </a:solidFill>
                <a:latin typeface="Times New Roman" panose="02020603050405020304" pitchFamily="18" charset="0"/>
                <a:cs typeface="Times New Roman" panose="02020603050405020304" pitchFamily="18" charset="0"/>
              </a:rPr>
              <a:t>chứa</a:t>
            </a:r>
            <a:r>
              <a:rPr lang="en-US" sz="2400" dirty="0">
                <a:solidFill>
                  <a:srgbClr val="00B0F0"/>
                </a:solidFill>
                <a:latin typeface="Times New Roman" panose="02020603050405020304" pitchFamily="18" charset="0"/>
                <a:cs typeface="Times New Roman" panose="02020603050405020304" pitchFamily="18" charset="0"/>
              </a:rPr>
              <a:t> </a:t>
            </a:r>
            <a:r>
              <a:rPr lang="vi-VN" sz="2400" dirty="0" err="1">
                <a:solidFill>
                  <a:srgbClr val="00B0F0"/>
                </a:solidFill>
                <a:latin typeface="Times New Roman" panose="02020603050405020304" pitchFamily="18" charset="0"/>
                <a:cs typeface="Times New Roman" panose="02020603050405020304" pitchFamily="18" charset="0"/>
              </a:rPr>
              <a:t>đườ</a:t>
            </a:r>
            <a:r>
              <a:rPr lang="en-US" sz="2400" dirty="0">
                <a:solidFill>
                  <a:srgbClr val="00B0F0"/>
                </a:solidFill>
                <a:latin typeface="Times New Roman" panose="02020603050405020304" pitchFamily="18" charset="0"/>
                <a:cs typeface="Times New Roman" panose="02020603050405020304" pitchFamily="18" charset="0"/>
              </a:rPr>
              <a:t>ng </a:t>
            </a:r>
            <a:r>
              <a:rPr lang="en-US" sz="2400" dirty="0" err="1">
                <a:solidFill>
                  <a:srgbClr val="00B0F0"/>
                </a:solidFill>
                <a:latin typeface="Times New Roman" panose="02020603050405020304" pitchFamily="18" charset="0"/>
                <a:cs typeface="Times New Roman" panose="02020603050405020304" pitchFamily="18" charset="0"/>
              </a:rPr>
              <a:t>dẫn</a:t>
            </a:r>
            <a:r>
              <a:rPr lang="en-US" sz="2400" dirty="0">
                <a:solidFill>
                  <a:srgbClr val="00B0F0"/>
                </a:solidFill>
                <a:latin typeface="Times New Roman" panose="02020603050405020304" pitchFamily="18" charset="0"/>
                <a:cs typeface="Times New Roman" panose="02020603050405020304" pitchFamily="18" charset="0"/>
              </a:rPr>
              <a:t> </a:t>
            </a:r>
            <a:r>
              <a:rPr lang="en-US" sz="2400" dirty="0" err="1">
                <a:solidFill>
                  <a:srgbClr val="00B0F0"/>
                </a:solidFill>
                <a:latin typeface="Times New Roman" panose="02020603050405020304" pitchFamily="18" charset="0"/>
                <a:cs typeface="Times New Roman" panose="02020603050405020304" pitchFamily="18" charset="0"/>
              </a:rPr>
              <a:t>ảnh</a:t>
            </a:r>
            <a:endParaRPr lang="en-US" sz="2400" dirty="0">
              <a:solidFill>
                <a:srgbClr val="00B0F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0851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ppt_x"/>
                                          </p:val>
                                        </p:tav>
                                        <p:tav tm="100000">
                                          <p:val>
                                            <p:strVal val="#ppt_x"/>
                                          </p:val>
                                        </p:tav>
                                      </p:tavLst>
                                    </p:anim>
                                    <p:anim calcmode="lin" valueType="num">
                                      <p:cBhvr additive="base">
                                        <p:cTn id="1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ppt_x"/>
                                          </p:val>
                                        </p:tav>
                                        <p:tav tm="100000">
                                          <p:val>
                                            <p:strVal val="#ppt_x"/>
                                          </p:val>
                                        </p:tav>
                                      </p:tavLst>
                                    </p:anim>
                                    <p:anim calcmode="lin" valueType="num">
                                      <p:cBhvr additive="base">
                                        <p:cTn id="3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ppt_x"/>
                                          </p:val>
                                        </p:tav>
                                        <p:tav tm="100000">
                                          <p:val>
                                            <p:strVal val="#ppt_x"/>
                                          </p:val>
                                        </p:tav>
                                      </p:tavLst>
                                    </p:anim>
                                    <p:anim calcmode="lin" valueType="num">
                                      <p:cBhvr additive="base">
                                        <p:cTn id="3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500" fill="hold"/>
                                        <p:tgtEl>
                                          <p:spTgt spid="14"/>
                                        </p:tgtEl>
                                        <p:attrNameLst>
                                          <p:attrName>ppt_x</p:attrName>
                                        </p:attrNameLst>
                                      </p:cBhvr>
                                      <p:tavLst>
                                        <p:tav tm="0">
                                          <p:val>
                                            <p:strVal val="#ppt_x"/>
                                          </p:val>
                                        </p:tav>
                                        <p:tav tm="100000">
                                          <p:val>
                                            <p:strVal val="#ppt_x"/>
                                          </p:val>
                                        </p:tav>
                                      </p:tavLst>
                                    </p:anim>
                                    <p:anim calcmode="lin" valueType="num">
                                      <p:cBhvr additive="base">
                                        <p:cTn id="4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cBhvr additive="base">
                                        <p:cTn id="48" dur="500" fill="hold"/>
                                        <p:tgtEl>
                                          <p:spTgt spid="10"/>
                                        </p:tgtEl>
                                        <p:attrNameLst>
                                          <p:attrName>ppt_x</p:attrName>
                                        </p:attrNameLst>
                                      </p:cBhvr>
                                      <p:tavLst>
                                        <p:tav tm="0">
                                          <p:val>
                                            <p:strVal val="#ppt_x"/>
                                          </p:val>
                                        </p:tav>
                                        <p:tav tm="100000">
                                          <p:val>
                                            <p:strVal val="#ppt_x"/>
                                          </p:val>
                                        </p:tav>
                                      </p:tavLst>
                                    </p:anim>
                                    <p:anim calcmode="lin" valueType="num">
                                      <p:cBhvr additive="base">
                                        <p:cTn id="4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15"/>
                                        </p:tgtEl>
                                        <p:attrNameLst>
                                          <p:attrName>style.visibility</p:attrName>
                                        </p:attrNameLst>
                                      </p:cBhvr>
                                      <p:to>
                                        <p:strVal val="visible"/>
                                      </p:to>
                                    </p:set>
                                    <p:anim calcmode="lin" valueType="num">
                                      <p:cBhvr additive="base">
                                        <p:cTn id="54" dur="500" fill="hold"/>
                                        <p:tgtEl>
                                          <p:spTgt spid="15"/>
                                        </p:tgtEl>
                                        <p:attrNameLst>
                                          <p:attrName>ppt_x</p:attrName>
                                        </p:attrNameLst>
                                      </p:cBhvr>
                                      <p:tavLst>
                                        <p:tav tm="0">
                                          <p:val>
                                            <p:strVal val="#ppt_x"/>
                                          </p:val>
                                        </p:tav>
                                        <p:tav tm="100000">
                                          <p:val>
                                            <p:strVal val="#ppt_x"/>
                                          </p:val>
                                        </p:tav>
                                      </p:tavLst>
                                    </p:anim>
                                    <p:anim calcmode="lin" valueType="num">
                                      <p:cBhvr additive="base">
                                        <p:cTn id="5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bwMode="gray">
          <a:xfrm>
            <a:off x="777240" y="1283761"/>
            <a:ext cx="10027920" cy="5038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rgbClr val="000000"/>
                </a:solidFill>
                <a:latin typeface="+mn-lt"/>
                <a:ea typeface="+mn-ea"/>
                <a:cs typeface="+mn-cs"/>
              </a:defRPr>
            </a:lvl1pPr>
            <a:lvl2pPr marL="742950" indent="-285750" algn="l" rtl="0" eaLnBrk="1" fontAlgn="base" hangingPunct="1">
              <a:spcBef>
                <a:spcPct val="20000"/>
              </a:spcBef>
              <a:spcAft>
                <a:spcPct val="0"/>
              </a:spcAft>
              <a:buChar char="–"/>
              <a:defRPr sz="2800">
                <a:solidFill>
                  <a:srgbClr val="000000"/>
                </a:solidFill>
                <a:latin typeface="+mn-lt"/>
              </a:defRPr>
            </a:lvl2pPr>
            <a:lvl3pPr marL="1143000" indent="-228600" algn="l" rtl="0" eaLnBrk="1" fontAlgn="base" hangingPunct="1">
              <a:spcBef>
                <a:spcPct val="20000"/>
              </a:spcBef>
              <a:spcAft>
                <a:spcPct val="0"/>
              </a:spcAft>
              <a:buChar char="•"/>
              <a:defRPr sz="2400">
                <a:solidFill>
                  <a:srgbClr val="000000"/>
                </a:solidFill>
                <a:latin typeface="+mn-lt"/>
              </a:defRPr>
            </a:lvl3pPr>
            <a:lvl4pPr marL="1600200" indent="-228600" algn="l" rtl="0" eaLnBrk="1" fontAlgn="base" hangingPunct="1">
              <a:spcBef>
                <a:spcPct val="20000"/>
              </a:spcBef>
              <a:spcAft>
                <a:spcPct val="0"/>
              </a:spcAft>
              <a:buChar char="–"/>
              <a:defRPr sz="2000">
                <a:solidFill>
                  <a:srgbClr val="000000"/>
                </a:solidFill>
                <a:latin typeface="+mn-lt"/>
              </a:defRPr>
            </a:lvl4pPr>
            <a:lvl5pPr marL="2057400" indent="-228600" algn="l" rtl="0" eaLnBrk="1" fontAlgn="base" hangingPunct="1">
              <a:spcBef>
                <a:spcPct val="20000"/>
              </a:spcBef>
              <a:spcAft>
                <a:spcPct val="0"/>
              </a:spcAft>
              <a:buChar char="»"/>
              <a:defRPr sz="2000">
                <a:solidFill>
                  <a:srgbClr val="000000"/>
                </a:solidFill>
                <a:latin typeface="+mn-lt"/>
              </a:defRPr>
            </a:lvl5pPr>
            <a:lvl6pPr marL="2514600" indent="-228600" algn="l" rtl="0" eaLnBrk="1" fontAlgn="base" hangingPunct="1">
              <a:spcBef>
                <a:spcPct val="20000"/>
              </a:spcBef>
              <a:spcAft>
                <a:spcPct val="0"/>
              </a:spcAft>
              <a:buChar char="»"/>
              <a:defRPr sz="2000">
                <a:solidFill>
                  <a:srgbClr val="000000"/>
                </a:solidFill>
                <a:latin typeface="+mn-lt"/>
              </a:defRPr>
            </a:lvl6pPr>
            <a:lvl7pPr marL="2971800" indent="-228600" algn="l" rtl="0" eaLnBrk="1" fontAlgn="base" hangingPunct="1">
              <a:spcBef>
                <a:spcPct val="20000"/>
              </a:spcBef>
              <a:spcAft>
                <a:spcPct val="0"/>
              </a:spcAft>
              <a:buChar char="»"/>
              <a:defRPr sz="2000">
                <a:solidFill>
                  <a:srgbClr val="000000"/>
                </a:solidFill>
                <a:latin typeface="+mn-lt"/>
              </a:defRPr>
            </a:lvl7pPr>
            <a:lvl8pPr marL="3429000" indent="-228600" algn="l" rtl="0" eaLnBrk="1" fontAlgn="base" hangingPunct="1">
              <a:spcBef>
                <a:spcPct val="20000"/>
              </a:spcBef>
              <a:spcAft>
                <a:spcPct val="0"/>
              </a:spcAft>
              <a:buChar char="»"/>
              <a:defRPr sz="2000">
                <a:solidFill>
                  <a:srgbClr val="000000"/>
                </a:solidFill>
                <a:latin typeface="+mn-lt"/>
              </a:defRPr>
            </a:lvl8pPr>
            <a:lvl9pPr marL="3886200" indent="-228600" algn="l" rtl="0" eaLnBrk="1" fontAlgn="base" hangingPunct="1">
              <a:spcBef>
                <a:spcPct val="20000"/>
              </a:spcBef>
              <a:spcAft>
                <a:spcPct val="0"/>
              </a:spcAft>
              <a:buChar char="»"/>
              <a:defRPr sz="2000">
                <a:solidFill>
                  <a:srgbClr val="000000"/>
                </a:solidFill>
                <a:latin typeface="+mn-lt"/>
              </a:defRPr>
            </a:lvl9pPr>
          </a:lstStyle>
          <a:p>
            <a:pPr marL="0" lvl="1" indent="0" algn="just">
              <a:lnSpc>
                <a:spcPct val="130000"/>
              </a:lnSpc>
              <a:spcBef>
                <a:spcPts val="0"/>
              </a:spcBef>
              <a:spcAft>
                <a:spcPts val="600"/>
              </a:spcAft>
              <a:buClr>
                <a:srgbClr val="0033CC"/>
              </a:buClr>
              <a:buNone/>
              <a:defRPr/>
            </a:pPr>
            <a:r>
              <a:rPr lang="en-US" sz="2400" b="1" dirty="0" err="1">
                <a:latin typeface="Times New Roman" panose="02020603050405020304" pitchFamily="18" charset="0"/>
                <a:cs typeface="Times New Roman" panose="02020603050405020304" pitchFamily="18" charset="0"/>
              </a:rPr>
              <a:t>Đầu</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vào</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gồm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các</a:t>
            </a:r>
            <a:r>
              <a:rPr lang="en-US" sz="2400" b="1" dirty="0">
                <a:latin typeface="Times New Roman" panose="02020603050405020304" pitchFamily="18" charset="0"/>
                <a:cs typeface="Times New Roman" panose="02020603050405020304" pitchFamily="18" charset="0"/>
              </a:rPr>
              <a:t> file txt</a:t>
            </a:r>
            <a:endParaRPr lang="vi-VN" sz="1800" dirty="0">
              <a:latin typeface="Times New Roman" panose="02020603050405020304" pitchFamily="18" charset="0"/>
              <a:cs typeface="Times New Roman" panose="02020603050405020304" pitchFamily="18" charset="0"/>
            </a:endParaRPr>
          </a:p>
          <a:p>
            <a:pPr marL="400050" lvl="2" indent="0" algn="just">
              <a:lnSpc>
                <a:spcPct val="130000"/>
              </a:lnSpc>
              <a:spcBef>
                <a:spcPts val="0"/>
              </a:spcBef>
              <a:spcAft>
                <a:spcPts val="600"/>
              </a:spcAft>
              <a:buClr>
                <a:srgbClr val="0033CC"/>
              </a:buClr>
              <a:buNone/>
              <a:defRPr/>
            </a:pPr>
            <a:endParaRPr lang="en-US"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70BA2CB-8D93-426A-8A03-46BEFA7D0648}"/>
              </a:ext>
            </a:extLst>
          </p:cNvPr>
          <p:cNvSpPr txBox="1"/>
          <p:nvPr/>
        </p:nvSpPr>
        <p:spPr>
          <a:xfrm>
            <a:off x="2744586" y="271790"/>
            <a:ext cx="6093228" cy="523220"/>
          </a:xfrm>
          <a:prstGeom prst="rect">
            <a:avLst/>
          </a:prstGeom>
          <a:noFill/>
        </p:spPr>
        <p:txBody>
          <a:bodyPr wrap="square">
            <a:spAutoFit/>
          </a:bodyPr>
          <a:lstStyle/>
          <a:p>
            <a:pPr algn="ctr"/>
            <a:r>
              <a:rPr lang="en-US" sz="2800" cap="none" dirty="0" err="1">
                <a:solidFill>
                  <a:srgbClr val="F8F8F8"/>
                </a:solidFill>
                <a:latin typeface="Times New Roman" panose="02020603050405020304" pitchFamily="18" charset="0"/>
                <a:cs typeface="Times New Roman" panose="02020603050405020304" pitchFamily="18" charset="0"/>
              </a:rPr>
              <a:t>Thử</a:t>
            </a:r>
            <a:r>
              <a:rPr lang="en-US" sz="2800" cap="none" dirty="0">
                <a:solidFill>
                  <a:srgbClr val="F8F8F8"/>
                </a:solidFill>
                <a:latin typeface="Times New Roman" panose="02020603050405020304" pitchFamily="18" charset="0"/>
                <a:cs typeface="Times New Roman" panose="02020603050405020304" pitchFamily="18" charset="0"/>
              </a:rPr>
              <a:t> </a:t>
            </a:r>
            <a:r>
              <a:rPr lang="en-US" sz="2800" cap="none" dirty="0" err="1">
                <a:solidFill>
                  <a:srgbClr val="F8F8F8"/>
                </a:solidFill>
                <a:latin typeface="Times New Roman" panose="02020603050405020304" pitchFamily="18" charset="0"/>
                <a:cs typeface="Times New Roman" panose="02020603050405020304" pitchFamily="18" charset="0"/>
              </a:rPr>
              <a:t>nghiệm</a:t>
            </a:r>
            <a:r>
              <a:rPr lang="en-US" sz="2800" cap="none" dirty="0">
                <a:solidFill>
                  <a:srgbClr val="F8F8F8"/>
                </a:solidFill>
                <a:latin typeface="Times New Roman" panose="02020603050405020304" pitchFamily="18" charset="0"/>
                <a:cs typeface="Times New Roman" panose="02020603050405020304" pitchFamily="18" charset="0"/>
              </a:rPr>
              <a:t> </a:t>
            </a:r>
            <a:endParaRPr lang="en-US" sz="2800" dirty="0">
              <a:solidFill>
                <a:srgbClr val="F8F8F8"/>
              </a:solidFill>
            </a:endParaRPr>
          </a:p>
        </p:txBody>
      </p:sp>
      <p:sp>
        <p:nvSpPr>
          <p:cNvPr id="13" name="TextBox 12">
            <a:extLst>
              <a:ext uri="{FF2B5EF4-FFF2-40B4-BE49-F238E27FC236}">
                <a16:creationId xmlns:a16="http://schemas.microsoft.com/office/drawing/2014/main" id="{101AF77A-BDEC-42A9-9C2D-1AE8259ADC3A}"/>
              </a:ext>
            </a:extLst>
          </p:cNvPr>
          <p:cNvSpPr txBox="1"/>
          <p:nvPr/>
        </p:nvSpPr>
        <p:spPr>
          <a:xfrm>
            <a:off x="242887" y="5816825"/>
            <a:ext cx="5686425" cy="461665"/>
          </a:xfrm>
          <a:prstGeom prst="rect">
            <a:avLst/>
          </a:prstGeom>
          <a:noFill/>
        </p:spPr>
        <p:txBody>
          <a:bodyPr wrap="square" rtlCol="0">
            <a:spAutoFit/>
          </a:bodyPr>
          <a:lstStyle/>
          <a:p>
            <a:r>
              <a:rPr lang="en-US" sz="2400" dirty="0" err="1">
                <a:solidFill>
                  <a:srgbClr val="00B0F0"/>
                </a:solidFill>
                <a:latin typeface="Times New Roman" panose="02020603050405020304" pitchFamily="18" charset="0"/>
                <a:cs typeface="Times New Roman" panose="02020603050405020304" pitchFamily="18" charset="0"/>
              </a:rPr>
              <a:t>Hình</a:t>
            </a:r>
            <a:r>
              <a:rPr lang="en-US" sz="2400" dirty="0">
                <a:solidFill>
                  <a:srgbClr val="00B0F0"/>
                </a:solidFill>
                <a:latin typeface="Times New Roman" panose="02020603050405020304" pitchFamily="18" charset="0"/>
                <a:cs typeface="Times New Roman" panose="02020603050405020304" pitchFamily="18" charset="0"/>
              </a:rPr>
              <a:t> 4.1 - e: </a:t>
            </a:r>
            <a:r>
              <a:rPr lang="vi-VN" sz="2400" dirty="0">
                <a:solidFill>
                  <a:srgbClr val="00B0F0"/>
                </a:solidFill>
                <a:latin typeface="Times New Roman" panose="02020603050405020304" pitchFamily="18" charset="0"/>
                <a:cs typeface="Times New Roman" panose="02020603050405020304" pitchFamily="18" charset="0"/>
              </a:rPr>
              <a:t>F</a:t>
            </a:r>
            <a:r>
              <a:rPr lang="en-US" sz="2400" dirty="0" err="1">
                <a:solidFill>
                  <a:srgbClr val="00B0F0"/>
                </a:solidFill>
                <a:latin typeface="Times New Roman" panose="02020603050405020304" pitchFamily="18" charset="0"/>
                <a:cs typeface="Times New Roman" panose="02020603050405020304" pitchFamily="18" charset="0"/>
              </a:rPr>
              <a:t>ile</a:t>
            </a:r>
            <a:r>
              <a:rPr lang="en-US" sz="2400" dirty="0">
                <a:solidFill>
                  <a:srgbClr val="00B0F0"/>
                </a:solidFill>
                <a:latin typeface="Times New Roman" panose="02020603050405020304" pitchFamily="18" charset="0"/>
                <a:cs typeface="Times New Roman" panose="02020603050405020304" pitchFamily="18" charset="0"/>
              </a:rPr>
              <a:t> </a:t>
            </a:r>
            <a:r>
              <a:rPr lang="en-US" sz="2400" dirty="0" err="1">
                <a:solidFill>
                  <a:srgbClr val="00B0F0"/>
                </a:solidFill>
                <a:latin typeface="Times New Roman" panose="02020603050405020304" pitchFamily="18" charset="0"/>
                <a:cs typeface="Times New Roman" panose="02020603050405020304" pitchFamily="18" charset="0"/>
              </a:rPr>
              <a:t>thông</a:t>
            </a:r>
            <a:r>
              <a:rPr lang="en-US" sz="2400" dirty="0">
                <a:solidFill>
                  <a:srgbClr val="00B0F0"/>
                </a:solidFill>
                <a:latin typeface="Times New Roman" panose="02020603050405020304" pitchFamily="18" charset="0"/>
                <a:cs typeface="Times New Roman" panose="02020603050405020304" pitchFamily="18" charset="0"/>
              </a:rPr>
              <a:t> tin </a:t>
            </a:r>
            <a:r>
              <a:rPr lang="vi-VN" sz="2400" dirty="0">
                <a:solidFill>
                  <a:srgbClr val="00B0F0"/>
                </a:solidFill>
                <a:latin typeface="Times New Roman" panose="02020603050405020304" pitchFamily="18" charset="0"/>
                <a:cs typeface="Times New Roman" panose="02020603050405020304" pitchFamily="18" charset="0"/>
              </a:rPr>
              <a:t>thông</a:t>
            </a:r>
            <a:r>
              <a:rPr lang="en-US" sz="2400" dirty="0">
                <a:solidFill>
                  <a:srgbClr val="00B0F0"/>
                </a:solidFill>
                <a:latin typeface="Times New Roman" panose="02020603050405020304" pitchFamily="18" charset="0"/>
                <a:cs typeface="Times New Roman" panose="02020603050405020304" pitchFamily="18" charset="0"/>
              </a:rPr>
              <a:t> </a:t>
            </a:r>
            <a:r>
              <a:rPr lang="en-US" sz="2400" dirty="0" err="1">
                <a:solidFill>
                  <a:srgbClr val="00B0F0"/>
                </a:solidFill>
                <a:latin typeface="Times New Roman" panose="02020603050405020304" pitchFamily="18" charset="0"/>
                <a:cs typeface="Times New Roman" panose="02020603050405020304" pitchFamily="18" charset="0"/>
              </a:rPr>
              <a:t>số</a:t>
            </a:r>
            <a:r>
              <a:rPr lang="en-US" sz="2400" dirty="0">
                <a:solidFill>
                  <a:srgbClr val="00B0F0"/>
                </a:solidFill>
                <a:latin typeface="Times New Roman" panose="02020603050405020304" pitchFamily="18" charset="0"/>
                <a:cs typeface="Times New Roman" panose="02020603050405020304" pitchFamily="18" charset="0"/>
              </a:rPr>
              <a:t> </a:t>
            </a:r>
            <a:r>
              <a:rPr lang="en-US" sz="2400" dirty="0" err="1">
                <a:solidFill>
                  <a:srgbClr val="00B0F0"/>
                </a:solidFill>
                <a:latin typeface="Times New Roman" panose="02020603050405020304" pitchFamily="18" charset="0"/>
                <a:cs typeface="Times New Roman" panose="02020603050405020304" pitchFamily="18" charset="0"/>
              </a:rPr>
              <a:t>kỹ</a:t>
            </a:r>
            <a:r>
              <a:rPr lang="en-US" sz="2400" dirty="0">
                <a:solidFill>
                  <a:srgbClr val="00B0F0"/>
                </a:solidFill>
                <a:latin typeface="Times New Roman" panose="02020603050405020304" pitchFamily="18" charset="0"/>
                <a:cs typeface="Times New Roman" panose="02020603050405020304" pitchFamily="18" charset="0"/>
              </a:rPr>
              <a:t> </a:t>
            </a:r>
            <a:r>
              <a:rPr lang="en-US" sz="2400" dirty="0" err="1">
                <a:solidFill>
                  <a:srgbClr val="00B0F0"/>
                </a:solidFill>
                <a:latin typeface="Times New Roman" panose="02020603050405020304" pitchFamily="18" charset="0"/>
                <a:cs typeface="Times New Roman" panose="02020603050405020304" pitchFamily="18" charset="0"/>
              </a:rPr>
              <a:t>thuật</a:t>
            </a:r>
            <a:endParaRPr lang="en-US" sz="2400" dirty="0">
              <a:solidFill>
                <a:srgbClr val="00B0F0"/>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2D2F80A8-FE11-4B50-9DE1-EEA3379CD2DE}"/>
              </a:ext>
            </a:extLst>
          </p:cNvPr>
          <p:cNvSpPr txBox="1"/>
          <p:nvPr/>
        </p:nvSpPr>
        <p:spPr>
          <a:xfrm>
            <a:off x="6610580" y="2428561"/>
            <a:ext cx="5079423" cy="461665"/>
          </a:xfrm>
          <a:prstGeom prst="rect">
            <a:avLst/>
          </a:prstGeom>
          <a:noFill/>
        </p:spPr>
        <p:txBody>
          <a:bodyPr wrap="square" rtlCol="0">
            <a:spAutoFit/>
          </a:bodyPr>
          <a:lstStyle/>
          <a:p>
            <a:r>
              <a:rPr lang="en-US" sz="2400" dirty="0" err="1">
                <a:solidFill>
                  <a:srgbClr val="00B0F0"/>
                </a:solidFill>
                <a:latin typeface="Times New Roman" panose="02020603050405020304" pitchFamily="18" charset="0"/>
                <a:cs typeface="Times New Roman" panose="02020603050405020304" pitchFamily="18" charset="0"/>
              </a:rPr>
              <a:t>Hình</a:t>
            </a:r>
            <a:r>
              <a:rPr lang="en-US" sz="2400" dirty="0">
                <a:solidFill>
                  <a:srgbClr val="00B0F0"/>
                </a:solidFill>
                <a:latin typeface="Times New Roman" panose="02020603050405020304" pitchFamily="18" charset="0"/>
                <a:cs typeface="Times New Roman" panose="02020603050405020304" pitchFamily="18" charset="0"/>
              </a:rPr>
              <a:t> 4.1 - f: </a:t>
            </a:r>
            <a:r>
              <a:rPr lang="vi-VN" sz="2400" dirty="0">
                <a:solidFill>
                  <a:srgbClr val="00B0F0"/>
                </a:solidFill>
                <a:latin typeface="Times New Roman" panose="02020603050405020304" pitchFamily="18" charset="0"/>
                <a:cs typeface="Times New Roman" panose="02020603050405020304" pitchFamily="18" charset="0"/>
              </a:rPr>
              <a:t>F</a:t>
            </a:r>
            <a:r>
              <a:rPr lang="en-US" sz="2400" dirty="0" err="1">
                <a:solidFill>
                  <a:srgbClr val="00B0F0"/>
                </a:solidFill>
                <a:latin typeface="Times New Roman" panose="02020603050405020304" pitchFamily="18" charset="0"/>
                <a:cs typeface="Times New Roman" panose="02020603050405020304" pitchFamily="18" charset="0"/>
              </a:rPr>
              <a:t>ile</a:t>
            </a:r>
            <a:r>
              <a:rPr lang="en-US" sz="2400" dirty="0">
                <a:solidFill>
                  <a:srgbClr val="00B0F0"/>
                </a:solidFill>
                <a:latin typeface="Times New Roman" panose="02020603050405020304" pitchFamily="18" charset="0"/>
                <a:cs typeface="Times New Roman" panose="02020603050405020304" pitchFamily="18" charset="0"/>
              </a:rPr>
              <a:t> </a:t>
            </a:r>
            <a:r>
              <a:rPr lang="en-US" sz="2400" dirty="0" err="1">
                <a:solidFill>
                  <a:srgbClr val="00B0F0"/>
                </a:solidFill>
                <a:latin typeface="Times New Roman" panose="02020603050405020304" pitchFamily="18" charset="0"/>
                <a:cs typeface="Times New Roman" panose="02020603050405020304" pitchFamily="18" charset="0"/>
              </a:rPr>
              <a:t>thông</a:t>
            </a:r>
            <a:r>
              <a:rPr lang="en-US" sz="2400" dirty="0">
                <a:solidFill>
                  <a:srgbClr val="00B0F0"/>
                </a:solidFill>
                <a:latin typeface="Times New Roman" panose="02020603050405020304" pitchFamily="18" charset="0"/>
                <a:cs typeface="Times New Roman" panose="02020603050405020304" pitchFamily="18" charset="0"/>
              </a:rPr>
              <a:t> tin </a:t>
            </a:r>
            <a:r>
              <a:rPr lang="en-US" sz="2400" dirty="0" err="1">
                <a:solidFill>
                  <a:srgbClr val="00B0F0"/>
                </a:solidFill>
                <a:latin typeface="Times New Roman" panose="02020603050405020304" pitchFamily="18" charset="0"/>
                <a:cs typeface="Times New Roman" panose="02020603050405020304" pitchFamily="18" charset="0"/>
              </a:rPr>
              <a:t>mã</a:t>
            </a:r>
            <a:r>
              <a:rPr lang="en-US" sz="2400" dirty="0">
                <a:solidFill>
                  <a:srgbClr val="00B0F0"/>
                </a:solidFill>
                <a:latin typeface="Times New Roman" panose="02020603050405020304" pitchFamily="18" charset="0"/>
                <a:cs typeface="Times New Roman" panose="02020603050405020304" pitchFamily="18" charset="0"/>
              </a:rPr>
              <a:t> </a:t>
            </a:r>
            <a:r>
              <a:rPr lang="en-US" sz="2400" dirty="0" err="1">
                <a:solidFill>
                  <a:srgbClr val="00B0F0"/>
                </a:solidFill>
                <a:latin typeface="Times New Roman" panose="02020603050405020304" pitchFamily="18" charset="0"/>
                <a:cs typeface="Times New Roman" panose="02020603050405020304" pitchFamily="18" charset="0"/>
              </a:rPr>
              <a:t>giảm</a:t>
            </a:r>
            <a:r>
              <a:rPr lang="en-US" sz="2400" dirty="0">
                <a:solidFill>
                  <a:srgbClr val="00B0F0"/>
                </a:solidFill>
                <a:latin typeface="Times New Roman" panose="02020603050405020304" pitchFamily="18" charset="0"/>
                <a:cs typeface="Times New Roman" panose="02020603050405020304" pitchFamily="18" charset="0"/>
              </a:rPr>
              <a:t> </a:t>
            </a:r>
            <a:r>
              <a:rPr lang="en-US" sz="2400" dirty="0" err="1">
                <a:solidFill>
                  <a:srgbClr val="00B0F0"/>
                </a:solidFill>
                <a:latin typeface="Times New Roman" panose="02020603050405020304" pitchFamily="18" charset="0"/>
                <a:cs typeface="Times New Roman" panose="02020603050405020304" pitchFamily="18" charset="0"/>
              </a:rPr>
              <a:t>giá</a:t>
            </a:r>
            <a:endParaRPr lang="en-US" sz="2400" dirty="0">
              <a:solidFill>
                <a:srgbClr val="00B0F0"/>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9FDE6237-D2CB-4B60-A7DD-84CED86E3BDA}"/>
              </a:ext>
            </a:extLst>
          </p:cNvPr>
          <p:cNvSpPr txBox="1"/>
          <p:nvPr/>
        </p:nvSpPr>
        <p:spPr>
          <a:xfrm>
            <a:off x="6885593" y="5524842"/>
            <a:ext cx="4804410" cy="830997"/>
          </a:xfrm>
          <a:prstGeom prst="rect">
            <a:avLst/>
          </a:prstGeom>
          <a:noFill/>
        </p:spPr>
        <p:txBody>
          <a:bodyPr wrap="square" rtlCol="0">
            <a:spAutoFit/>
          </a:bodyPr>
          <a:lstStyle/>
          <a:p>
            <a:r>
              <a:rPr lang="en-US" sz="2400" dirty="0" err="1">
                <a:solidFill>
                  <a:srgbClr val="00B0F0"/>
                </a:solidFill>
                <a:latin typeface="Times New Roman" panose="02020603050405020304" pitchFamily="18" charset="0"/>
                <a:cs typeface="Times New Roman" panose="02020603050405020304" pitchFamily="18" charset="0"/>
              </a:rPr>
              <a:t>Hình</a:t>
            </a:r>
            <a:r>
              <a:rPr lang="en-US" sz="2400" dirty="0">
                <a:solidFill>
                  <a:srgbClr val="00B0F0"/>
                </a:solidFill>
                <a:latin typeface="Times New Roman" panose="02020603050405020304" pitchFamily="18" charset="0"/>
                <a:cs typeface="Times New Roman" panose="02020603050405020304" pitchFamily="18" charset="0"/>
              </a:rPr>
              <a:t> 4.1 - g: </a:t>
            </a:r>
            <a:r>
              <a:rPr lang="vi-VN" sz="2400" dirty="0">
                <a:solidFill>
                  <a:srgbClr val="00B0F0"/>
                </a:solidFill>
                <a:latin typeface="Times New Roman" panose="02020603050405020304" pitchFamily="18" charset="0"/>
                <a:cs typeface="Times New Roman" panose="02020603050405020304" pitchFamily="18" charset="0"/>
              </a:rPr>
              <a:t>C</a:t>
            </a:r>
            <a:r>
              <a:rPr lang="en-US" sz="2400" dirty="0" err="1">
                <a:solidFill>
                  <a:srgbClr val="00B0F0"/>
                </a:solidFill>
                <a:latin typeface="Times New Roman" panose="02020603050405020304" pitchFamily="18" charset="0"/>
                <a:cs typeface="Times New Roman" panose="02020603050405020304" pitchFamily="18" charset="0"/>
              </a:rPr>
              <a:t>ác</a:t>
            </a:r>
            <a:r>
              <a:rPr lang="en-US" sz="2400" dirty="0">
                <a:solidFill>
                  <a:srgbClr val="00B0F0"/>
                </a:solidFill>
                <a:latin typeface="Times New Roman" panose="02020603050405020304" pitchFamily="18" charset="0"/>
                <a:cs typeface="Times New Roman" panose="02020603050405020304" pitchFamily="18" charset="0"/>
              </a:rPr>
              <a:t> file txt </a:t>
            </a:r>
            <a:r>
              <a:rPr lang="en-US" sz="2400" dirty="0" err="1">
                <a:solidFill>
                  <a:srgbClr val="00B0F0"/>
                </a:solidFill>
                <a:latin typeface="Times New Roman" panose="02020603050405020304" pitchFamily="18" charset="0"/>
                <a:cs typeface="Times New Roman" panose="02020603050405020304" pitchFamily="18" charset="0"/>
              </a:rPr>
              <a:t>giỏ</a:t>
            </a:r>
            <a:r>
              <a:rPr lang="en-US" sz="2400" dirty="0">
                <a:solidFill>
                  <a:srgbClr val="00B0F0"/>
                </a:solidFill>
                <a:latin typeface="Times New Roman" panose="02020603050405020304" pitchFamily="18" charset="0"/>
                <a:cs typeface="Times New Roman" panose="02020603050405020304" pitchFamily="18" charset="0"/>
              </a:rPr>
              <a:t> </a:t>
            </a:r>
            <a:r>
              <a:rPr lang="en-US" sz="2400" dirty="0" err="1">
                <a:solidFill>
                  <a:srgbClr val="00B0F0"/>
                </a:solidFill>
                <a:latin typeface="Times New Roman" panose="02020603050405020304" pitchFamily="18" charset="0"/>
                <a:cs typeface="Times New Roman" panose="02020603050405020304" pitchFamily="18" charset="0"/>
              </a:rPr>
              <a:t>hàng</a:t>
            </a:r>
            <a:r>
              <a:rPr lang="en-US" sz="2400" dirty="0">
                <a:solidFill>
                  <a:srgbClr val="00B0F0"/>
                </a:solidFill>
                <a:latin typeface="Times New Roman" panose="02020603050405020304" pitchFamily="18" charset="0"/>
                <a:cs typeface="Times New Roman" panose="02020603050405020304" pitchFamily="18" charset="0"/>
              </a:rPr>
              <a:t> </a:t>
            </a:r>
            <a:r>
              <a:rPr lang="en-US" sz="2400" dirty="0" err="1">
                <a:solidFill>
                  <a:srgbClr val="00B0F0"/>
                </a:solidFill>
                <a:latin typeface="Times New Roman" panose="02020603050405020304" pitchFamily="18" charset="0"/>
                <a:cs typeface="Times New Roman" panose="02020603050405020304" pitchFamily="18" charset="0"/>
              </a:rPr>
              <a:t>của</a:t>
            </a:r>
            <a:r>
              <a:rPr lang="en-US" sz="2400" dirty="0">
                <a:solidFill>
                  <a:srgbClr val="00B0F0"/>
                </a:solidFill>
                <a:latin typeface="Times New Roman" panose="02020603050405020304" pitchFamily="18" charset="0"/>
                <a:cs typeface="Times New Roman" panose="02020603050405020304" pitchFamily="18" charset="0"/>
              </a:rPr>
              <a:t> </a:t>
            </a:r>
            <a:r>
              <a:rPr lang="en-US" sz="2400" dirty="0" err="1">
                <a:solidFill>
                  <a:srgbClr val="00B0F0"/>
                </a:solidFill>
                <a:latin typeface="Times New Roman" panose="02020603050405020304" pitchFamily="18" charset="0"/>
                <a:cs typeface="Times New Roman" panose="02020603050405020304" pitchFamily="18" charset="0"/>
              </a:rPr>
              <a:t>từng</a:t>
            </a:r>
            <a:r>
              <a:rPr lang="en-US" sz="2400" dirty="0">
                <a:solidFill>
                  <a:srgbClr val="00B0F0"/>
                </a:solidFill>
                <a:latin typeface="Times New Roman" panose="02020603050405020304" pitchFamily="18" charset="0"/>
                <a:cs typeface="Times New Roman" panose="02020603050405020304" pitchFamily="18" charset="0"/>
              </a:rPr>
              <a:t> </a:t>
            </a:r>
            <a:r>
              <a:rPr lang="en-US" sz="2400" dirty="0" err="1">
                <a:solidFill>
                  <a:srgbClr val="00B0F0"/>
                </a:solidFill>
                <a:latin typeface="Times New Roman" panose="02020603050405020304" pitchFamily="18" charset="0"/>
                <a:cs typeface="Times New Roman" panose="02020603050405020304" pitchFamily="18" charset="0"/>
              </a:rPr>
              <a:t>khách</a:t>
            </a:r>
            <a:r>
              <a:rPr lang="en-US" sz="2400" dirty="0">
                <a:solidFill>
                  <a:srgbClr val="00B0F0"/>
                </a:solidFill>
                <a:latin typeface="Times New Roman" panose="02020603050405020304" pitchFamily="18" charset="0"/>
                <a:cs typeface="Times New Roman" panose="02020603050405020304" pitchFamily="18" charset="0"/>
              </a:rPr>
              <a:t> </a:t>
            </a:r>
            <a:r>
              <a:rPr lang="en-US" sz="2400" dirty="0" err="1">
                <a:solidFill>
                  <a:srgbClr val="00B0F0"/>
                </a:solidFill>
                <a:latin typeface="Times New Roman" panose="02020603050405020304" pitchFamily="18" charset="0"/>
                <a:cs typeface="Times New Roman" panose="02020603050405020304" pitchFamily="18" charset="0"/>
              </a:rPr>
              <a:t>hàng</a:t>
            </a:r>
            <a:endParaRPr lang="en-US" sz="2400" dirty="0">
              <a:solidFill>
                <a:srgbClr val="00B0F0"/>
              </a:solidFill>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6B7E93FE-227C-4B14-832F-D9C21E1DEDC4}"/>
              </a:ext>
            </a:extLst>
          </p:cNvPr>
          <p:cNvPicPr/>
          <p:nvPr/>
        </p:nvPicPr>
        <p:blipFill>
          <a:blip r:embed="rId2"/>
          <a:stretch>
            <a:fillRect/>
          </a:stretch>
        </p:blipFill>
        <p:spPr>
          <a:xfrm>
            <a:off x="364490" y="1816606"/>
            <a:ext cx="5426710" cy="3956050"/>
          </a:xfrm>
          <a:prstGeom prst="rect">
            <a:avLst/>
          </a:prstGeom>
        </p:spPr>
      </p:pic>
      <p:pic>
        <p:nvPicPr>
          <p:cNvPr id="17" name="Picture 16">
            <a:extLst>
              <a:ext uri="{FF2B5EF4-FFF2-40B4-BE49-F238E27FC236}">
                <a16:creationId xmlns:a16="http://schemas.microsoft.com/office/drawing/2014/main" id="{A2A916F3-95E8-4561-9D35-40608F60FF32}"/>
              </a:ext>
            </a:extLst>
          </p:cNvPr>
          <p:cNvPicPr/>
          <p:nvPr/>
        </p:nvPicPr>
        <p:blipFill>
          <a:blip r:embed="rId3"/>
          <a:stretch>
            <a:fillRect/>
          </a:stretch>
        </p:blipFill>
        <p:spPr>
          <a:xfrm>
            <a:off x="6735618" y="1374737"/>
            <a:ext cx="4482292" cy="987463"/>
          </a:xfrm>
          <a:prstGeom prst="rect">
            <a:avLst/>
          </a:prstGeom>
        </p:spPr>
      </p:pic>
      <p:pic>
        <p:nvPicPr>
          <p:cNvPr id="18" name="Picture 17" descr="A black rectangle with white dots&#10;&#10;Description automatically generated">
            <a:extLst>
              <a:ext uri="{FF2B5EF4-FFF2-40B4-BE49-F238E27FC236}">
                <a16:creationId xmlns:a16="http://schemas.microsoft.com/office/drawing/2014/main" id="{AD881DEE-E523-4E1F-856E-335974A6548E}"/>
              </a:ext>
            </a:extLst>
          </p:cNvPr>
          <p:cNvPicPr/>
          <p:nvPr/>
        </p:nvPicPr>
        <p:blipFill>
          <a:blip r:embed="rId4"/>
          <a:stretch>
            <a:fillRect/>
          </a:stretch>
        </p:blipFill>
        <p:spPr>
          <a:xfrm>
            <a:off x="6360101" y="3050939"/>
            <a:ext cx="5580380" cy="2444750"/>
          </a:xfrm>
          <a:prstGeom prst="rect">
            <a:avLst/>
          </a:prstGeom>
        </p:spPr>
      </p:pic>
    </p:spTree>
    <p:extLst>
      <p:ext uri="{BB962C8B-B14F-4D97-AF65-F5344CB8AC3E}">
        <p14:creationId xmlns:p14="http://schemas.microsoft.com/office/powerpoint/2010/main" val="313095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bwMode="gray">
          <a:xfrm>
            <a:off x="777240" y="1283761"/>
            <a:ext cx="10027920" cy="5038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rgbClr val="000000"/>
                </a:solidFill>
                <a:latin typeface="+mn-lt"/>
                <a:ea typeface="+mn-ea"/>
                <a:cs typeface="+mn-cs"/>
              </a:defRPr>
            </a:lvl1pPr>
            <a:lvl2pPr marL="742950" indent="-285750" algn="l" rtl="0" eaLnBrk="1" fontAlgn="base" hangingPunct="1">
              <a:spcBef>
                <a:spcPct val="20000"/>
              </a:spcBef>
              <a:spcAft>
                <a:spcPct val="0"/>
              </a:spcAft>
              <a:buChar char="–"/>
              <a:defRPr sz="2800">
                <a:solidFill>
                  <a:srgbClr val="000000"/>
                </a:solidFill>
                <a:latin typeface="+mn-lt"/>
              </a:defRPr>
            </a:lvl2pPr>
            <a:lvl3pPr marL="1143000" indent="-228600" algn="l" rtl="0" eaLnBrk="1" fontAlgn="base" hangingPunct="1">
              <a:spcBef>
                <a:spcPct val="20000"/>
              </a:spcBef>
              <a:spcAft>
                <a:spcPct val="0"/>
              </a:spcAft>
              <a:buChar char="•"/>
              <a:defRPr sz="2400">
                <a:solidFill>
                  <a:srgbClr val="000000"/>
                </a:solidFill>
                <a:latin typeface="+mn-lt"/>
              </a:defRPr>
            </a:lvl3pPr>
            <a:lvl4pPr marL="1600200" indent="-228600" algn="l" rtl="0" eaLnBrk="1" fontAlgn="base" hangingPunct="1">
              <a:spcBef>
                <a:spcPct val="20000"/>
              </a:spcBef>
              <a:spcAft>
                <a:spcPct val="0"/>
              </a:spcAft>
              <a:buChar char="–"/>
              <a:defRPr sz="2000">
                <a:solidFill>
                  <a:srgbClr val="000000"/>
                </a:solidFill>
                <a:latin typeface="+mn-lt"/>
              </a:defRPr>
            </a:lvl4pPr>
            <a:lvl5pPr marL="2057400" indent="-228600" algn="l" rtl="0" eaLnBrk="1" fontAlgn="base" hangingPunct="1">
              <a:spcBef>
                <a:spcPct val="20000"/>
              </a:spcBef>
              <a:spcAft>
                <a:spcPct val="0"/>
              </a:spcAft>
              <a:buChar char="»"/>
              <a:defRPr sz="2000">
                <a:solidFill>
                  <a:srgbClr val="000000"/>
                </a:solidFill>
                <a:latin typeface="+mn-lt"/>
              </a:defRPr>
            </a:lvl5pPr>
            <a:lvl6pPr marL="2514600" indent="-228600" algn="l" rtl="0" eaLnBrk="1" fontAlgn="base" hangingPunct="1">
              <a:spcBef>
                <a:spcPct val="20000"/>
              </a:spcBef>
              <a:spcAft>
                <a:spcPct val="0"/>
              </a:spcAft>
              <a:buChar char="»"/>
              <a:defRPr sz="2000">
                <a:solidFill>
                  <a:srgbClr val="000000"/>
                </a:solidFill>
                <a:latin typeface="+mn-lt"/>
              </a:defRPr>
            </a:lvl6pPr>
            <a:lvl7pPr marL="2971800" indent="-228600" algn="l" rtl="0" eaLnBrk="1" fontAlgn="base" hangingPunct="1">
              <a:spcBef>
                <a:spcPct val="20000"/>
              </a:spcBef>
              <a:spcAft>
                <a:spcPct val="0"/>
              </a:spcAft>
              <a:buChar char="»"/>
              <a:defRPr sz="2000">
                <a:solidFill>
                  <a:srgbClr val="000000"/>
                </a:solidFill>
                <a:latin typeface="+mn-lt"/>
              </a:defRPr>
            </a:lvl7pPr>
            <a:lvl8pPr marL="3429000" indent="-228600" algn="l" rtl="0" eaLnBrk="1" fontAlgn="base" hangingPunct="1">
              <a:spcBef>
                <a:spcPct val="20000"/>
              </a:spcBef>
              <a:spcAft>
                <a:spcPct val="0"/>
              </a:spcAft>
              <a:buChar char="»"/>
              <a:defRPr sz="2000">
                <a:solidFill>
                  <a:srgbClr val="000000"/>
                </a:solidFill>
                <a:latin typeface="+mn-lt"/>
              </a:defRPr>
            </a:lvl8pPr>
            <a:lvl9pPr marL="3886200" indent="-228600" algn="l" rtl="0" eaLnBrk="1" fontAlgn="base" hangingPunct="1">
              <a:spcBef>
                <a:spcPct val="20000"/>
              </a:spcBef>
              <a:spcAft>
                <a:spcPct val="0"/>
              </a:spcAft>
              <a:buChar char="»"/>
              <a:defRPr sz="2000">
                <a:solidFill>
                  <a:srgbClr val="000000"/>
                </a:solidFill>
                <a:latin typeface="+mn-lt"/>
              </a:defRPr>
            </a:lvl9pPr>
          </a:lstStyle>
          <a:p>
            <a:pPr marL="0" lvl="1" indent="0" algn="just">
              <a:lnSpc>
                <a:spcPct val="130000"/>
              </a:lnSpc>
              <a:spcBef>
                <a:spcPts val="0"/>
              </a:spcBef>
              <a:spcAft>
                <a:spcPts val="600"/>
              </a:spcAft>
              <a:buClr>
                <a:srgbClr val="0033CC"/>
              </a:buClr>
              <a:buNone/>
              <a:defRPr/>
            </a:pPr>
            <a:r>
              <a:rPr lang="en-US" sz="2400" b="1" dirty="0" err="1">
                <a:latin typeface="Times New Roman" panose="02020603050405020304" pitchFamily="18" charset="0"/>
                <a:cs typeface="Times New Roman" panose="02020603050405020304" pitchFamily="18" charset="0"/>
              </a:rPr>
              <a:t>Đầu</a:t>
            </a:r>
            <a:r>
              <a:rPr lang="en-US" sz="2400" b="1" dirty="0">
                <a:latin typeface="Times New Roman" panose="02020603050405020304" pitchFamily="18" charset="0"/>
                <a:cs typeface="Times New Roman" panose="02020603050405020304" pitchFamily="18" charset="0"/>
              </a:rPr>
              <a:t> ra (output): </a:t>
            </a:r>
            <a:r>
              <a:rPr lang="en-US" sz="2400" b="1" dirty="0" err="1">
                <a:latin typeface="Times New Roman" panose="02020603050405020304" pitchFamily="18" charset="0"/>
                <a:cs typeface="Times New Roman" panose="02020603050405020304" pitchFamily="18" charset="0"/>
              </a:rPr>
              <a:t>gồm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các</a:t>
            </a:r>
            <a:r>
              <a:rPr lang="en-US" sz="2400" b="1" dirty="0">
                <a:latin typeface="Times New Roman" panose="02020603050405020304" pitchFamily="18" charset="0"/>
                <a:cs typeface="Times New Roman" panose="02020603050405020304" pitchFamily="18" charset="0"/>
              </a:rPr>
              <a:t> file txt</a:t>
            </a:r>
            <a:r>
              <a:rPr lang="vi-VN" sz="2400" b="1" dirty="0">
                <a:latin typeface="Times New Roman" panose="02020603050405020304" pitchFamily="18" charset="0"/>
                <a:cs typeface="Times New Roman" panose="02020603050405020304" pitchFamily="18" charset="0"/>
              </a:rPr>
              <a:t> hoặc các kết quả thỏa yêu cầu đặt ra.</a:t>
            </a:r>
            <a:endParaRPr lang="vi-VN" sz="1800" dirty="0">
              <a:latin typeface="Times New Roman" panose="02020603050405020304" pitchFamily="18" charset="0"/>
              <a:cs typeface="Times New Roman" panose="02020603050405020304" pitchFamily="18" charset="0"/>
            </a:endParaRPr>
          </a:p>
          <a:p>
            <a:pPr marL="400050" lvl="2" indent="0" algn="just">
              <a:lnSpc>
                <a:spcPct val="130000"/>
              </a:lnSpc>
              <a:spcBef>
                <a:spcPts val="0"/>
              </a:spcBef>
              <a:spcAft>
                <a:spcPts val="600"/>
              </a:spcAft>
              <a:buClr>
                <a:srgbClr val="0033CC"/>
              </a:buClr>
              <a:buNone/>
              <a:defRPr/>
            </a:pPr>
            <a:endParaRPr lang="en-US"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70BA2CB-8D93-426A-8A03-46BEFA7D0648}"/>
              </a:ext>
            </a:extLst>
          </p:cNvPr>
          <p:cNvSpPr txBox="1"/>
          <p:nvPr/>
        </p:nvSpPr>
        <p:spPr>
          <a:xfrm>
            <a:off x="2744586" y="271790"/>
            <a:ext cx="6093228" cy="523220"/>
          </a:xfrm>
          <a:prstGeom prst="rect">
            <a:avLst/>
          </a:prstGeom>
          <a:noFill/>
        </p:spPr>
        <p:txBody>
          <a:bodyPr wrap="square">
            <a:spAutoFit/>
          </a:bodyPr>
          <a:lstStyle/>
          <a:p>
            <a:pPr algn="ctr"/>
            <a:r>
              <a:rPr lang="en-US" sz="2800" cap="none" dirty="0" err="1">
                <a:solidFill>
                  <a:srgbClr val="F8F8F8"/>
                </a:solidFill>
                <a:latin typeface="Times New Roman" panose="02020603050405020304" pitchFamily="18" charset="0"/>
                <a:cs typeface="Times New Roman" panose="02020603050405020304" pitchFamily="18" charset="0"/>
              </a:rPr>
              <a:t>Thử</a:t>
            </a:r>
            <a:r>
              <a:rPr lang="en-US" sz="2800" cap="none" dirty="0">
                <a:solidFill>
                  <a:srgbClr val="F8F8F8"/>
                </a:solidFill>
                <a:latin typeface="Times New Roman" panose="02020603050405020304" pitchFamily="18" charset="0"/>
                <a:cs typeface="Times New Roman" panose="02020603050405020304" pitchFamily="18" charset="0"/>
              </a:rPr>
              <a:t> </a:t>
            </a:r>
            <a:r>
              <a:rPr lang="en-US" sz="2800" cap="none" dirty="0" err="1">
                <a:solidFill>
                  <a:srgbClr val="F8F8F8"/>
                </a:solidFill>
                <a:latin typeface="Times New Roman" panose="02020603050405020304" pitchFamily="18" charset="0"/>
                <a:cs typeface="Times New Roman" panose="02020603050405020304" pitchFamily="18" charset="0"/>
              </a:rPr>
              <a:t>nghiệm</a:t>
            </a:r>
            <a:r>
              <a:rPr lang="en-US" sz="2800" cap="none" dirty="0">
                <a:solidFill>
                  <a:srgbClr val="F8F8F8"/>
                </a:solidFill>
                <a:latin typeface="Times New Roman" panose="02020603050405020304" pitchFamily="18" charset="0"/>
                <a:cs typeface="Times New Roman" panose="02020603050405020304" pitchFamily="18" charset="0"/>
              </a:rPr>
              <a:t> </a:t>
            </a:r>
            <a:endParaRPr lang="en-US" sz="2800" dirty="0">
              <a:solidFill>
                <a:srgbClr val="F8F8F8"/>
              </a:solidFill>
            </a:endParaRPr>
          </a:p>
        </p:txBody>
      </p:sp>
      <p:pic>
        <p:nvPicPr>
          <p:cNvPr id="3" name="Picture 2">
            <a:extLst>
              <a:ext uri="{FF2B5EF4-FFF2-40B4-BE49-F238E27FC236}">
                <a16:creationId xmlns:a16="http://schemas.microsoft.com/office/drawing/2014/main" id="{3BABBA40-403E-4C03-29E4-C2EB101D9A07}"/>
              </a:ext>
            </a:extLst>
          </p:cNvPr>
          <p:cNvPicPr>
            <a:picLocks noChangeAspect="1"/>
          </p:cNvPicPr>
          <p:nvPr/>
        </p:nvPicPr>
        <p:blipFill>
          <a:blip r:embed="rId2"/>
          <a:stretch>
            <a:fillRect/>
          </a:stretch>
        </p:blipFill>
        <p:spPr>
          <a:xfrm>
            <a:off x="990600" y="1783910"/>
            <a:ext cx="3613980" cy="4038600"/>
          </a:xfrm>
          <a:prstGeom prst="rect">
            <a:avLst/>
          </a:prstGeom>
        </p:spPr>
      </p:pic>
      <p:sp>
        <p:nvSpPr>
          <p:cNvPr id="4" name="TextBox 3">
            <a:extLst>
              <a:ext uri="{FF2B5EF4-FFF2-40B4-BE49-F238E27FC236}">
                <a16:creationId xmlns:a16="http://schemas.microsoft.com/office/drawing/2014/main" id="{9940FFAF-A782-4162-F70F-83F0A7C27EBC}"/>
              </a:ext>
            </a:extLst>
          </p:cNvPr>
          <p:cNvSpPr txBox="1"/>
          <p:nvPr/>
        </p:nvSpPr>
        <p:spPr>
          <a:xfrm>
            <a:off x="809897" y="5849596"/>
            <a:ext cx="5776913" cy="369332"/>
          </a:xfrm>
          <a:prstGeom prst="rect">
            <a:avLst/>
          </a:prstGeom>
          <a:noFill/>
        </p:spPr>
        <p:txBody>
          <a:bodyPr wrap="square" rtlCol="0">
            <a:spAutoFit/>
          </a:bodyPr>
          <a:lstStyle/>
          <a:p>
            <a:r>
              <a:rPr lang="en-US" dirty="0" err="1">
                <a:solidFill>
                  <a:srgbClr val="00B0F0"/>
                </a:solidFill>
                <a:latin typeface="Times New Roman" panose="02020603050405020304" pitchFamily="18" charset="0"/>
                <a:cs typeface="Times New Roman" panose="02020603050405020304" pitchFamily="18" charset="0"/>
              </a:rPr>
              <a:t>Hình</a:t>
            </a:r>
            <a:r>
              <a:rPr lang="en-US" dirty="0">
                <a:solidFill>
                  <a:srgbClr val="00B0F0"/>
                </a:solidFill>
                <a:latin typeface="Times New Roman" panose="02020603050405020304" pitchFamily="18" charset="0"/>
                <a:cs typeface="Times New Roman" panose="02020603050405020304" pitchFamily="18" charset="0"/>
              </a:rPr>
              <a:t> 4.1 - e: </a:t>
            </a:r>
            <a:r>
              <a:rPr lang="vi-VN" dirty="0">
                <a:solidFill>
                  <a:srgbClr val="00B0F0"/>
                </a:solidFill>
                <a:latin typeface="Times New Roman" panose="02020603050405020304" pitchFamily="18" charset="0"/>
                <a:cs typeface="Times New Roman" panose="02020603050405020304" pitchFamily="18" charset="0"/>
              </a:rPr>
              <a:t>F</a:t>
            </a:r>
            <a:r>
              <a:rPr lang="en-US" dirty="0" err="1">
                <a:solidFill>
                  <a:srgbClr val="00B0F0"/>
                </a:solidFill>
                <a:latin typeface="Times New Roman" panose="02020603050405020304" pitchFamily="18" charset="0"/>
                <a:cs typeface="Times New Roman" panose="02020603050405020304" pitchFamily="18" charset="0"/>
              </a:rPr>
              <a:t>ile</a:t>
            </a:r>
            <a:r>
              <a:rPr lang="en-US" dirty="0">
                <a:solidFill>
                  <a:srgbClr val="00B0F0"/>
                </a:solidFill>
                <a:latin typeface="Times New Roman" panose="02020603050405020304" pitchFamily="18" charset="0"/>
                <a:cs typeface="Times New Roman" panose="02020603050405020304" pitchFamily="18" charset="0"/>
              </a:rPr>
              <a:t> </a:t>
            </a:r>
            <a:r>
              <a:rPr lang="en-US" dirty="0" err="1">
                <a:solidFill>
                  <a:srgbClr val="00B0F0"/>
                </a:solidFill>
                <a:latin typeface="Times New Roman" panose="02020603050405020304" pitchFamily="18" charset="0"/>
                <a:cs typeface="Times New Roman" panose="02020603050405020304" pitchFamily="18" charset="0"/>
              </a:rPr>
              <a:t>thông</a:t>
            </a:r>
            <a:r>
              <a:rPr lang="en-US" dirty="0">
                <a:solidFill>
                  <a:srgbClr val="00B0F0"/>
                </a:solidFill>
                <a:latin typeface="Times New Roman" panose="02020603050405020304" pitchFamily="18" charset="0"/>
                <a:cs typeface="Times New Roman" panose="02020603050405020304" pitchFamily="18" charset="0"/>
              </a:rPr>
              <a:t> tin</a:t>
            </a:r>
            <a:r>
              <a:rPr lang="vi-VN" dirty="0">
                <a:solidFill>
                  <a:srgbClr val="00B0F0"/>
                </a:solidFill>
                <a:latin typeface="Times New Roman" panose="02020603050405020304" pitchFamily="18" charset="0"/>
                <a:cs typeface="Times New Roman" panose="02020603050405020304" pitchFamily="18" charset="0"/>
              </a:rPr>
              <a:t> các đơn đã thanh toán</a:t>
            </a:r>
            <a:endParaRPr lang="en-US" dirty="0">
              <a:solidFill>
                <a:srgbClr val="00B0F0"/>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42AA5680-094A-B5FB-C31E-DDB7997963C3}"/>
              </a:ext>
            </a:extLst>
          </p:cNvPr>
          <p:cNvPicPr>
            <a:picLocks noChangeAspect="1"/>
          </p:cNvPicPr>
          <p:nvPr/>
        </p:nvPicPr>
        <p:blipFill>
          <a:blip r:embed="rId3"/>
          <a:stretch>
            <a:fillRect/>
          </a:stretch>
        </p:blipFill>
        <p:spPr>
          <a:xfrm>
            <a:off x="6019800" y="1799461"/>
            <a:ext cx="4305901" cy="1200318"/>
          </a:xfrm>
          <a:prstGeom prst="rect">
            <a:avLst/>
          </a:prstGeom>
        </p:spPr>
      </p:pic>
      <p:sp>
        <p:nvSpPr>
          <p:cNvPr id="8" name="TextBox 7">
            <a:extLst>
              <a:ext uri="{FF2B5EF4-FFF2-40B4-BE49-F238E27FC236}">
                <a16:creationId xmlns:a16="http://schemas.microsoft.com/office/drawing/2014/main" id="{B94E15B3-5BC7-F052-57EC-2DDE5B63A7F0}"/>
              </a:ext>
            </a:extLst>
          </p:cNvPr>
          <p:cNvSpPr txBox="1"/>
          <p:nvPr/>
        </p:nvSpPr>
        <p:spPr>
          <a:xfrm>
            <a:off x="6019800" y="3119198"/>
            <a:ext cx="5776913" cy="369332"/>
          </a:xfrm>
          <a:prstGeom prst="rect">
            <a:avLst/>
          </a:prstGeom>
          <a:noFill/>
        </p:spPr>
        <p:txBody>
          <a:bodyPr wrap="square" rtlCol="0">
            <a:spAutoFit/>
          </a:bodyPr>
          <a:lstStyle/>
          <a:p>
            <a:r>
              <a:rPr lang="en-US" dirty="0" err="1">
                <a:solidFill>
                  <a:srgbClr val="00B0F0"/>
                </a:solidFill>
                <a:latin typeface="Times New Roman" panose="02020603050405020304" pitchFamily="18" charset="0"/>
                <a:cs typeface="Times New Roman" panose="02020603050405020304" pitchFamily="18" charset="0"/>
              </a:rPr>
              <a:t>Hình</a:t>
            </a:r>
            <a:r>
              <a:rPr lang="en-US" dirty="0">
                <a:solidFill>
                  <a:srgbClr val="00B0F0"/>
                </a:solidFill>
                <a:latin typeface="Times New Roman" panose="02020603050405020304" pitchFamily="18" charset="0"/>
                <a:cs typeface="Times New Roman" panose="02020603050405020304" pitchFamily="18" charset="0"/>
              </a:rPr>
              <a:t> 4.1 - </a:t>
            </a:r>
            <a:r>
              <a:rPr lang="vi-VN" dirty="0">
                <a:solidFill>
                  <a:srgbClr val="00B0F0"/>
                </a:solidFill>
                <a:latin typeface="Times New Roman" panose="02020603050405020304" pitchFamily="18" charset="0"/>
                <a:cs typeface="Times New Roman" panose="02020603050405020304" pitchFamily="18" charset="0"/>
              </a:rPr>
              <a:t>f</a:t>
            </a:r>
            <a:r>
              <a:rPr lang="en-US" dirty="0">
                <a:solidFill>
                  <a:srgbClr val="00B0F0"/>
                </a:solidFill>
                <a:latin typeface="Times New Roman" panose="02020603050405020304" pitchFamily="18" charset="0"/>
                <a:cs typeface="Times New Roman" panose="02020603050405020304" pitchFamily="18" charset="0"/>
              </a:rPr>
              <a:t>: </a:t>
            </a:r>
            <a:r>
              <a:rPr lang="vi-VN" dirty="0">
                <a:solidFill>
                  <a:srgbClr val="00B0F0"/>
                </a:solidFill>
                <a:latin typeface="Times New Roman" panose="02020603050405020304" pitchFamily="18" charset="0"/>
                <a:cs typeface="Times New Roman" panose="02020603050405020304" pitchFamily="18" charset="0"/>
              </a:rPr>
              <a:t>F</a:t>
            </a:r>
            <a:r>
              <a:rPr lang="en-US" dirty="0" err="1">
                <a:solidFill>
                  <a:srgbClr val="00B0F0"/>
                </a:solidFill>
                <a:latin typeface="Times New Roman" panose="02020603050405020304" pitchFamily="18" charset="0"/>
                <a:cs typeface="Times New Roman" panose="02020603050405020304" pitchFamily="18" charset="0"/>
              </a:rPr>
              <a:t>ile</a:t>
            </a:r>
            <a:r>
              <a:rPr lang="vi-VN" dirty="0">
                <a:solidFill>
                  <a:srgbClr val="00B0F0"/>
                </a:solidFill>
                <a:latin typeface="Times New Roman" panose="02020603050405020304" pitchFamily="18" charset="0"/>
                <a:cs typeface="Times New Roman" panose="02020603050405020304" pitchFamily="18" charset="0"/>
              </a:rPr>
              <a:t> mã đơn hàng</a:t>
            </a:r>
            <a:endParaRPr lang="en-US" dirty="0">
              <a:solidFill>
                <a:srgbClr val="00B0F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2952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a:xfrm>
            <a:off x="1676400" y="228600"/>
            <a:ext cx="6781800" cy="685800"/>
          </a:xfrm>
          <a:prstGeom prst="rect">
            <a:avLst/>
          </a:prstGeom>
        </p:spPr>
        <p:txBody>
          <a:bodyPr anchor="ctr" anchorCtr="0"/>
          <a:lstStyle>
            <a:lvl1pPr algn="l" rtl="0" eaLnBrk="1" fontAlgn="base" hangingPunct="1">
              <a:spcBef>
                <a:spcPct val="0"/>
              </a:spcBef>
              <a:spcAft>
                <a:spcPct val="0"/>
              </a:spcAft>
              <a:defRPr sz="4000" b="1" cap="all">
                <a:solidFill>
                  <a:srgbClr val="FFFFFF"/>
                </a:solidFill>
                <a:latin typeface="+mj-lt"/>
                <a:ea typeface="+mj-ea"/>
                <a:cs typeface="+mj-cs"/>
              </a:defRPr>
            </a:lvl1pPr>
            <a:lvl2pPr algn="l" rtl="0" eaLnBrk="1" fontAlgn="base" hangingPunct="1">
              <a:spcBef>
                <a:spcPct val="0"/>
              </a:spcBef>
              <a:spcAft>
                <a:spcPct val="0"/>
              </a:spcAft>
              <a:defRPr sz="4400" b="1">
                <a:solidFill>
                  <a:srgbClr val="FFFFFF"/>
                </a:solidFill>
                <a:latin typeface="Arial" charset="0"/>
              </a:defRPr>
            </a:lvl2pPr>
            <a:lvl3pPr algn="l" rtl="0" eaLnBrk="1" fontAlgn="base" hangingPunct="1">
              <a:spcBef>
                <a:spcPct val="0"/>
              </a:spcBef>
              <a:spcAft>
                <a:spcPct val="0"/>
              </a:spcAft>
              <a:defRPr sz="4400" b="1">
                <a:solidFill>
                  <a:srgbClr val="FFFFFF"/>
                </a:solidFill>
                <a:latin typeface="Arial" charset="0"/>
              </a:defRPr>
            </a:lvl3pPr>
            <a:lvl4pPr algn="l" rtl="0" eaLnBrk="1" fontAlgn="base" hangingPunct="1">
              <a:spcBef>
                <a:spcPct val="0"/>
              </a:spcBef>
              <a:spcAft>
                <a:spcPct val="0"/>
              </a:spcAft>
              <a:defRPr sz="4400" b="1">
                <a:solidFill>
                  <a:srgbClr val="FFFFFF"/>
                </a:solidFill>
                <a:latin typeface="Arial" charset="0"/>
              </a:defRPr>
            </a:lvl4pPr>
            <a:lvl5pPr algn="l" rtl="0" eaLnBrk="1" fontAlgn="base" hangingPunct="1">
              <a:spcBef>
                <a:spcPct val="0"/>
              </a:spcBef>
              <a:spcAft>
                <a:spcPct val="0"/>
              </a:spcAft>
              <a:defRPr sz="4400" b="1">
                <a:solidFill>
                  <a:srgbClr val="FFFFFF"/>
                </a:solidFill>
                <a:latin typeface="Arial" charset="0"/>
              </a:defRPr>
            </a:lvl5pPr>
            <a:lvl6pPr marL="457200" algn="l" rtl="0" eaLnBrk="1" fontAlgn="base" hangingPunct="1">
              <a:spcBef>
                <a:spcPct val="0"/>
              </a:spcBef>
              <a:spcAft>
                <a:spcPct val="0"/>
              </a:spcAft>
              <a:defRPr sz="4400" b="1">
                <a:solidFill>
                  <a:srgbClr val="FFFFFF"/>
                </a:solidFill>
                <a:latin typeface="Arial" charset="0"/>
              </a:defRPr>
            </a:lvl6pPr>
            <a:lvl7pPr marL="914400" algn="l" rtl="0" eaLnBrk="1" fontAlgn="base" hangingPunct="1">
              <a:spcBef>
                <a:spcPct val="0"/>
              </a:spcBef>
              <a:spcAft>
                <a:spcPct val="0"/>
              </a:spcAft>
              <a:defRPr sz="4400" b="1">
                <a:solidFill>
                  <a:srgbClr val="FFFFFF"/>
                </a:solidFill>
                <a:latin typeface="Arial" charset="0"/>
              </a:defRPr>
            </a:lvl7pPr>
            <a:lvl8pPr marL="1371600" algn="l" rtl="0" eaLnBrk="1" fontAlgn="base" hangingPunct="1">
              <a:spcBef>
                <a:spcPct val="0"/>
              </a:spcBef>
              <a:spcAft>
                <a:spcPct val="0"/>
              </a:spcAft>
              <a:defRPr sz="4400" b="1">
                <a:solidFill>
                  <a:srgbClr val="FFFFFF"/>
                </a:solidFill>
                <a:latin typeface="Arial" charset="0"/>
              </a:defRPr>
            </a:lvl8pPr>
            <a:lvl9pPr marL="1828800" algn="l" rtl="0" eaLnBrk="1" fontAlgn="base" hangingPunct="1">
              <a:spcBef>
                <a:spcPct val="0"/>
              </a:spcBef>
              <a:spcAft>
                <a:spcPct val="0"/>
              </a:spcAft>
              <a:defRPr sz="4400" b="1">
                <a:solidFill>
                  <a:srgbClr val="FFFFFF"/>
                </a:solidFill>
                <a:latin typeface="Arial" charset="0"/>
              </a:defRPr>
            </a:lvl9pPr>
          </a:lstStyle>
          <a:p>
            <a:pPr algn="ctr"/>
            <a:r>
              <a:rPr lang="en-US" sz="2800" dirty="0">
                <a:latin typeface="Times New Roman" panose="02020603050405020304" pitchFamily="18" charset="0"/>
                <a:cs typeface="Times New Roman" panose="02020603050405020304" pitchFamily="18" charset="0"/>
              </a:rPr>
              <a:t>NỘI DUNG</a:t>
            </a:r>
          </a:p>
        </p:txBody>
      </p:sp>
      <p:sp>
        <p:nvSpPr>
          <p:cNvPr id="5" name="AutoShape 47"/>
          <p:cNvSpPr>
            <a:spLocks noChangeArrowheads="1"/>
          </p:cNvSpPr>
          <p:nvPr/>
        </p:nvSpPr>
        <p:spPr bwMode="gray">
          <a:xfrm>
            <a:off x="2987676" y="1981200"/>
            <a:ext cx="6183313" cy="508000"/>
          </a:xfrm>
          <a:prstGeom prst="roundRect">
            <a:avLst>
              <a:gd name="adj" fmla="val 50000"/>
            </a:avLst>
          </a:prstGeom>
          <a:noFill/>
          <a:ln w="28575" algn="ctr">
            <a:solidFill>
              <a:schemeClr val="bg2"/>
            </a:solidFill>
            <a:round/>
            <a:headEnd/>
            <a:tailEnd/>
          </a:ln>
        </p:spPr>
        <p:txBody>
          <a:bodyPr wrap="none" anchor="ctr"/>
          <a:lstStyle/>
          <a:p>
            <a:pPr marL="342900" lvl="2" indent="-342900" eaLnBrk="0" hangingPunct="0"/>
            <a:r>
              <a:rPr lang="fr-FR" sz="2300" b="1" dirty="0">
                <a:solidFill>
                  <a:srgbClr val="006699"/>
                </a:solidFill>
                <a:latin typeface="Times New Roman" panose="02020603050405020304" pitchFamily="18" charset="0"/>
                <a:cs typeface="Times New Roman" panose="02020603050405020304" pitchFamily="18" charset="0"/>
              </a:rPr>
              <a:t>1. </a:t>
            </a:r>
            <a:r>
              <a:rPr lang="fr-FR" sz="2300" b="1" dirty="0" err="1">
                <a:solidFill>
                  <a:srgbClr val="006699"/>
                </a:solidFill>
                <a:latin typeface="Times New Roman" panose="02020603050405020304" pitchFamily="18" charset="0"/>
                <a:cs typeface="Times New Roman" panose="02020603050405020304" pitchFamily="18" charset="0"/>
              </a:rPr>
              <a:t>Tổng</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quan</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về</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đề</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tài</a:t>
            </a:r>
            <a:endParaRPr lang="en-US" sz="2300" b="1" dirty="0">
              <a:solidFill>
                <a:srgbClr val="006699"/>
              </a:solidFill>
              <a:latin typeface="Times New Roman" panose="02020603050405020304" pitchFamily="18" charset="0"/>
              <a:cs typeface="Times New Roman" panose="02020603050405020304" pitchFamily="18" charset="0"/>
            </a:endParaRPr>
          </a:p>
        </p:txBody>
      </p:sp>
      <p:sp>
        <p:nvSpPr>
          <p:cNvPr id="7" name="AutoShape 97"/>
          <p:cNvSpPr>
            <a:spLocks noChangeArrowheads="1"/>
          </p:cNvSpPr>
          <p:nvPr/>
        </p:nvSpPr>
        <p:spPr bwMode="gray">
          <a:xfrm>
            <a:off x="2987676" y="3275012"/>
            <a:ext cx="6183313" cy="508000"/>
          </a:xfrm>
          <a:prstGeom prst="roundRect">
            <a:avLst>
              <a:gd name="adj" fmla="val 50000"/>
            </a:avLst>
          </a:prstGeom>
          <a:noFill/>
          <a:ln w="28575" algn="ctr">
            <a:solidFill>
              <a:schemeClr val="bg2"/>
            </a:solidFill>
            <a:round/>
            <a:headEnd/>
            <a:tailEnd/>
          </a:ln>
        </p:spPr>
        <p:txBody>
          <a:bodyPr wrap="none" anchor="ctr"/>
          <a:lstStyle/>
          <a:p>
            <a:pPr marL="342900" indent="-342900" eaLnBrk="0" hangingPunct="0"/>
            <a:r>
              <a:rPr lang="fr-FR" sz="2300" b="1" dirty="0">
                <a:solidFill>
                  <a:srgbClr val="006699"/>
                </a:solidFill>
                <a:latin typeface="Times New Roman" panose="02020603050405020304" pitchFamily="18" charset="0"/>
                <a:cs typeface="Times New Roman" panose="02020603050405020304" pitchFamily="18" charset="0"/>
              </a:rPr>
              <a:t>3. </a:t>
            </a:r>
            <a:r>
              <a:rPr lang="fr-FR" sz="2300" b="1" dirty="0" err="1">
                <a:solidFill>
                  <a:srgbClr val="006699"/>
                </a:solidFill>
                <a:latin typeface="Times New Roman" panose="02020603050405020304" pitchFamily="18" charset="0"/>
                <a:cs typeface="Times New Roman" panose="02020603050405020304" pitchFamily="18" charset="0"/>
              </a:rPr>
              <a:t>Phân</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tích</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thiết</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kế</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thuật</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toán</a:t>
            </a:r>
            <a:endParaRPr lang="en-US" sz="2300" b="1" dirty="0">
              <a:solidFill>
                <a:srgbClr val="006699"/>
              </a:solidFill>
              <a:latin typeface="Times New Roman" panose="02020603050405020304" pitchFamily="18" charset="0"/>
              <a:cs typeface="Times New Roman" panose="02020603050405020304" pitchFamily="18" charset="0"/>
            </a:endParaRPr>
          </a:p>
        </p:txBody>
      </p:sp>
      <p:sp>
        <p:nvSpPr>
          <p:cNvPr id="8" name="AutoShape 97"/>
          <p:cNvSpPr>
            <a:spLocks noChangeArrowheads="1"/>
          </p:cNvSpPr>
          <p:nvPr/>
        </p:nvSpPr>
        <p:spPr bwMode="gray">
          <a:xfrm>
            <a:off x="2987676" y="2627312"/>
            <a:ext cx="6183313" cy="508000"/>
          </a:xfrm>
          <a:prstGeom prst="roundRect">
            <a:avLst>
              <a:gd name="adj" fmla="val 50000"/>
            </a:avLst>
          </a:prstGeom>
          <a:noFill/>
          <a:ln w="28575" algn="ctr">
            <a:solidFill>
              <a:schemeClr val="bg2"/>
            </a:solidFill>
            <a:round/>
            <a:headEnd/>
            <a:tailEnd/>
          </a:ln>
        </p:spPr>
        <p:txBody>
          <a:bodyPr wrap="none" anchor="ctr"/>
          <a:lstStyle/>
          <a:p>
            <a:pPr marL="342900" indent="-342900" eaLnBrk="0" hangingPunct="0"/>
            <a:r>
              <a:rPr lang="fr-FR" sz="2300" b="1" dirty="0">
                <a:solidFill>
                  <a:srgbClr val="006699"/>
                </a:solidFill>
                <a:latin typeface="Times New Roman" panose="02020603050405020304" pitchFamily="18" charset="0"/>
                <a:cs typeface="Times New Roman" panose="02020603050405020304" pitchFamily="18" charset="0"/>
              </a:rPr>
              <a:t>2. </a:t>
            </a:r>
            <a:r>
              <a:rPr lang="fr-FR" sz="2300" b="1" dirty="0" err="1">
                <a:solidFill>
                  <a:srgbClr val="006699"/>
                </a:solidFill>
                <a:latin typeface="Times New Roman" panose="02020603050405020304" pitchFamily="18" charset="0"/>
                <a:cs typeface="Times New Roman" panose="02020603050405020304" pitchFamily="18" charset="0"/>
              </a:rPr>
              <a:t>Cơ</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sở</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lý</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thuyết</a:t>
            </a:r>
            <a:endParaRPr lang="en-US" sz="2300" b="1" dirty="0">
              <a:solidFill>
                <a:srgbClr val="006699"/>
              </a:solidFill>
              <a:latin typeface="Times New Roman" panose="02020603050405020304" pitchFamily="18" charset="0"/>
              <a:cs typeface="Times New Roman" panose="02020603050405020304" pitchFamily="18" charset="0"/>
            </a:endParaRPr>
          </a:p>
        </p:txBody>
      </p:sp>
      <p:sp>
        <p:nvSpPr>
          <p:cNvPr id="10" name="AutoShape 97"/>
          <p:cNvSpPr>
            <a:spLocks noChangeArrowheads="1"/>
          </p:cNvSpPr>
          <p:nvPr/>
        </p:nvSpPr>
        <p:spPr bwMode="gray">
          <a:xfrm>
            <a:off x="2987676" y="3922712"/>
            <a:ext cx="6183313" cy="508000"/>
          </a:xfrm>
          <a:prstGeom prst="roundRect">
            <a:avLst>
              <a:gd name="adj" fmla="val 50000"/>
            </a:avLst>
          </a:prstGeom>
          <a:noFill/>
          <a:ln w="28575" algn="ctr">
            <a:solidFill>
              <a:schemeClr val="bg2"/>
            </a:solidFill>
            <a:round/>
            <a:headEnd/>
            <a:tailEnd/>
          </a:ln>
        </p:spPr>
        <p:txBody>
          <a:bodyPr wrap="none" anchor="ctr"/>
          <a:lstStyle/>
          <a:p>
            <a:pPr marL="342900" indent="-342900" eaLnBrk="0" hangingPunct="0"/>
            <a:r>
              <a:rPr lang="fr-FR" sz="2300" b="1" dirty="0">
                <a:solidFill>
                  <a:srgbClr val="006699"/>
                </a:solidFill>
                <a:latin typeface="Times New Roman" panose="02020603050405020304" pitchFamily="18" charset="0"/>
                <a:cs typeface="Times New Roman" panose="02020603050405020304" pitchFamily="18" charset="0"/>
              </a:rPr>
              <a:t>4. </a:t>
            </a:r>
            <a:r>
              <a:rPr lang="fr-FR" sz="2300" b="1" dirty="0" err="1">
                <a:solidFill>
                  <a:srgbClr val="006699"/>
                </a:solidFill>
                <a:latin typeface="Times New Roman" panose="02020603050405020304" pitchFamily="18" charset="0"/>
                <a:cs typeface="Times New Roman" panose="02020603050405020304" pitchFamily="18" charset="0"/>
              </a:rPr>
              <a:t>Kết</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quả</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thực</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nghiệm</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và</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đánh</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giá</a:t>
            </a:r>
            <a:endParaRPr lang="en-US" sz="2300" b="1" dirty="0">
              <a:solidFill>
                <a:srgbClr val="006699"/>
              </a:solidFill>
              <a:latin typeface="Times New Roman" panose="02020603050405020304" pitchFamily="18" charset="0"/>
              <a:cs typeface="Times New Roman" panose="02020603050405020304" pitchFamily="18" charset="0"/>
            </a:endParaRPr>
          </a:p>
        </p:txBody>
      </p:sp>
      <p:sp>
        <p:nvSpPr>
          <p:cNvPr id="12" name="AutoShape 97"/>
          <p:cNvSpPr>
            <a:spLocks noChangeArrowheads="1"/>
          </p:cNvSpPr>
          <p:nvPr/>
        </p:nvSpPr>
        <p:spPr bwMode="gray">
          <a:xfrm>
            <a:off x="2987676" y="4570412"/>
            <a:ext cx="6183313" cy="508000"/>
          </a:xfrm>
          <a:prstGeom prst="roundRect">
            <a:avLst>
              <a:gd name="adj" fmla="val 50000"/>
            </a:avLst>
          </a:prstGeom>
          <a:solidFill>
            <a:srgbClr val="00B0CC"/>
          </a:solidFill>
          <a:ln w="28575" algn="ctr">
            <a:solidFill>
              <a:schemeClr val="bg2"/>
            </a:solidFill>
            <a:round/>
            <a:headEnd/>
            <a:tailEnd/>
          </a:ln>
        </p:spPr>
        <p:txBody>
          <a:bodyPr wrap="none" anchor="ctr"/>
          <a:lstStyle/>
          <a:p>
            <a:pPr marL="342900" lvl="2" indent="-342900"/>
            <a:r>
              <a:rPr lang="fr-FR" sz="2500" b="1" dirty="0">
                <a:latin typeface="Times New Roman" panose="02020603050405020304" pitchFamily="18" charset="0"/>
                <a:cs typeface="Times New Roman" panose="02020603050405020304" pitchFamily="18" charset="0"/>
              </a:rPr>
              <a:t>5. </a:t>
            </a:r>
            <a:r>
              <a:rPr lang="fr-FR" sz="2500" b="1" dirty="0" err="1">
                <a:latin typeface="Times New Roman" panose="02020603050405020304" pitchFamily="18" charset="0"/>
                <a:cs typeface="Times New Roman" panose="02020603050405020304" pitchFamily="18" charset="0"/>
              </a:rPr>
              <a:t>Kết</a:t>
            </a:r>
            <a:r>
              <a:rPr lang="fr-FR" sz="2500" b="1" dirty="0">
                <a:latin typeface="Times New Roman" panose="02020603050405020304" pitchFamily="18" charset="0"/>
                <a:cs typeface="Times New Roman" panose="02020603050405020304" pitchFamily="18" charset="0"/>
              </a:rPr>
              <a:t> </a:t>
            </a:r>
            <a:r>
              <a:rPr lang="fr-FR" sz="2500" b="1" dirty="0" err="1">
                <a:latin typeface="Times New Roman" panose="02020603050405020304" pitchFamily="18" charset="0"/>
                <a:cs typeface="Times New Roman" panose="02020603050405020304" pitchFamily="18" charset="0"/>
              </a:rPr>
              <a:t>luận</a:t>
            </a:r>
            <a:r>
              <a:rPr lang="fr-FR" sz="2500" b="1" dirty="0">
                <a:latin typeface="Times New Roman" panose="02020603050405020304" pitchFamily="18" charset="0"/>
                <a:cs typeface="Times New Roman" panose="02020603050405020304" pitchFamily="18" charset="0"/>
              </a:rPr>
              <a:t> </a:t>
            </a:r>
            <a:r>
              <a:rPr lang="fr-FR" sz="2500" b="1" dirty="0" err="1">
                <a:latin typeface="Times New Roman" panose="02020603050405020304" pitchFamily="18" charset="0"/>
                <a:cs typeface="Times New Roman" panose="02020603050405020304" pitchFamily="18" charset="0"/>
              </a:rPr>
              <a:t>và</a:t>
            </a:r>
            <a:r>
              <a:rPr lang="fr-FR" sz="2500" b="1" dirty="0">
                <a:latin typeface="Times New Roman" panose="02020603050405020304" pitchFamily="18" charset="0"/>
                <a:cs typeface="Times New Roman" panose="02020603050405020304" pitchFamily="18" charset="0"/>
              </a:rPr>
              <a:t> </a:t>
            </a:r>
            <a:r>
              <a:rPr lang="fr-FR" sz="2500" b="1" dirty="0" err="1">
                <a:latin typeface="Times New Roman" panose="02020603050405020304" pitchFamily="18" charset="0"/>
                <a:cs typeface="Times New Roman" panose="02020603050405020304" pitchFamily="18" charset="0"/>
              </a:rPr>
              <a:t>hướng</a:t>
            </a:r>
            <a:r>
              <a:rPr lang="fr-FR" sz="2500" b="1" dirty="0">
                <a:latin typeface="Times New Roman" panose="02020603050405020304" pitchFamily="18" charset="0"/>
                <a:cs typeface="Times New Roman" panose="02020603050405020304" pitchFamily="18" charset="0"/>
              </a:rPr>
              <a:t> </a:t>
            </a:r>
            <a:r>
              <a:rPr lang="fr-FR" sz="2500" b="1" dirty="0" err="1">
                <a:latin typeface="Times New Roman" panose="02020603050405020304" pitchFamily="18" charset="0"/>
                <a:cs typeface="Times New Roman" panose="02020603050405020304" pitchFamily="18" charset="0"/>
              </a:rPr>
              <a:t>phát</a:t>
            </a:r>
            <a:r>
              <a:rPr lang="fr-FR" sz="2500" b="1" dirty="0">
                <a:latin typeface="Times New Roman" panose="02020603050405020304" pitchFamily="18" charset="0"/>
                <a:cs typeface="Times New Roman" panose="02020603050405020304" pitchFamily="18" charset="0"/>
              </a:rPr>
              <a:t> </a:t>
            </a:r>
            <a:r>
              <a:rPr lang="fr-FR" sz="2500" b="1" dirty="0" err="1">
                <a:latin typeface="Times New Roman" panose="02020603050405020304" pitchFamily="18" charset="0"/>
                <a:cs typeface="Times New Roman" panose="02020603050405020304" pitchFamily="18" charset="0"/>
              </a:rPr>
              <a:t>triển</a:t>
            </a:r>
            <a:endParaRPr lang="en-US" sz="25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6663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0" grpId="0" animBg="1"/>
      <p:bldP spid="1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bwMode="gray">
          <a:xfrm>
            <a:off x="1828800" y="1295400"/>
            <a:ext cx="85344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rgbClr val="000000"/>
                </a:solidFill>
                <a:latin typeface="+mn-lt"/>
                <a:ea typeface="+mn-ea"/>
                <a:cs typeface="+mn-cs"/>
              </a:defRPr>
            </a:lvl1pPr>
            <a:lvl2pPr marL="742950" indent="-285750" algn="l" rtl="0" eaLnBrk="1" fontAlgn="base" hangingPunct="1">
              <a:spcBef>
                <a:spcPct val="20000"/>
              </a:spcBef>
              <a:spcAft>
                <a:spcPct val="0"/>
              </a:spcAft>
              <a:buChar char="–"/>
              <a:defRPr sz="2800">
                <a:solidFill>
                  <a:srgbClr val="000000"/>
                </a:solidFill>
                <a:latin typeface="+mn-lt"/>
              </a:defRPr>
            </a:lvl2pPr>
            <a:lvl3pPr marL="1143000" indent="-228600" algn="l" rtl="0" eaLnBrk="1" fontAlgn="base" hangingPunct="1">
              <a:spcBef>
                <a:spcPct val="20000"/>
              </a:spcBef>
              <a:spcAft>
                <a:spcPct val="0"/>
              </a:spcAft>
              <a:buChar char="•"/>
              <a:defRPr sz="2400">
                <a:solidFill>
                  <a:srgbClr val="000000"/>
                </a:solidFill>
                <a:latin typeface="+mn-lt"/>
              </a:defRPr>
            </a:lvl3pPr>
            <a:lvl4pPr marL="1600200" indent="-228600" algn="l" rtl="0" eaLnBrk="1" fontAlgn="base" hangingPunct="1">
              <a:spcBef>
                <a:spcPct val="20000"/>
              </a:spcBef>
              <a:spcAft>
                <a:spcPct val="0"/>
              </a:spcAft>
              <a:buChar char="–"/>
              <a:defRPr sz="2000">
                <a:solidFill>
                  <a:srgbClr val="000000"/>
                </a:solidFill>
                <a:latin typeface="+mn-lt"/>
              </a:defRPr>
            </a:lvl4pPr>
            <a:lvl5pPr marL="2057400" indent="-228600" algn="l" rtl="0" eaLnBrk="1" fontAlgn="base" hangingPunct="1">
              <a:spcBef>
                <a:spcPct val="20000"/>
              </a:spcBef>
              <a:spcAft>
                <a:spcPct val="0"/>
              </a:spcAft>
              <a:buChar char="»"/>
              <a:defRPr sz="2000">
                <a:solidFill>
                  <a:srgbClr val="000000"/>
                </a:solidFill>
                <a:latin typeface="+mn-lt"/>
              </a:defRPr>
            </a:lvl5pPr>
            <a:lvl6pPr marL="2514600" indent="-228600" algn="l" rtl="0" eaLnBrk="1" fontAlgn="base" hangingPunct="1">
              <a:spcBef>
                <a:spcPct val="20000"/>
              </a:spcBef>
              <a:spcAft>
                <a:spcPct val="0"/>
              </a:spcAft>
              <a:buChar char="»"/>
              <a:defRPr sz="2000">
                <a:solidFill>
                  <a:srgbClr val="000000"/>
                </a:solidFill>
                <a:latin typeface="+mn-lt"/>
              </a:defRPr>
            </a:lvl6pPr>
            <a:lvl7pPr marL="2971800" indent="-228600" algn="l" rtl="0" eaLnBrk="1" fontAlgn="base" hangingPunct="1">
              <a:spcBef>
                <a:spcPct val="20000"/>
              </a:spcBef>
              <a:spcAft>
                <a:spcPct val="0"/>
              </a:spcAft>
              <a:buChar char="»"/>
              <a:defRPr sz="2000">
                <a:solidFill>
                  <a:srgbClr val="000000"/>
                </a:solidFill>
                <a:latin typeface="+mn-lt"/>
              </a:defRPr>
            </a:lvl7pPr>
            <a:lvl8pPr marL="3429000" indent="-228600" algn="l" rtl="0" eaLnBrk="1" fontAlgn="base" hangingPunct="1">
              <a:spcBef>
                <a:spcPct val="20000"/>
              </a:spcBef>
              <a:spcAft>
                <a:spcPct val="0"/>
              </a:spcAft>
              <a:buChar char="»"/>
              <a:defRPr sz="2000">
                <a:solidFill>
                  <a:srgbClr val="000000"/>
                </a:solidFill>
                <a:latin typeface="+mn-lt"/>
              </a:defRPr>
            </a:lvl8pPr>
            <a:lvl9pPr marL="3886200" indent="-228600" algn="l" rtl="0" eaLnBrk="1" fontAlgn="base" hangingPunct="1">
              <a:spcBef>
                <a:spcPct val="20000"/>
              </a:spcBef>
              <a:spcAft>
                <a:spcPct val="0"/>
              </a:spcAft>
              <a:buChar char="»"/>
              <a:defRPr sz="2000">
                <a:solidFill>
                  <a:srgbClr val="000000"/>
                </a:solidFill>
                <a:latin typeface="+mn-lt"/>
              </a:defRPr>
            </a:lvl9pPr>
          </a:lstStyle>
          <a:p>
            <a:pPr marL="457200" lvl="1" indent="-457200" algn="just">
              <a:lnSpc>
                <a:spcPct val="130000"/>
              </a:lnSpc>
              <a:spcBef>
                <a:spcPts val="0"/>
              </a:spcBef>
              <a:spcAft>
                <a:spcPts val="600"/>
              </a:spcAft>
              <a:buClr>
                <a:srgbClr val="0033CC"/>
              </a:buClr>
              <a:buNone/>
              <a:defRPr/>
            </a:pPr>
            <a:r>
              <a:rPr lang="en-US" sz="2400" b="1" dirty="0">
                <a:cs typeface="Times New Roman" pitchFamily="18" charset="0"/>
              </a:rPr>
              <a:t>1. </a:t>
            </a:r>
            <a:r>
              <a:rPr lang="en-US" sz="2400" b="1" dirty="0" err="1">
                <a:latin typeface="Times New Roman" panose="02020603050405020304" pitchFamily="18" charset="0"/>
                <a:cs typeface="Times New Roman" panose="02020603050405020304" pitchFamily="18" charset="0"/>
              </a:rPr>
              <a:t>Kết</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quả</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đạt</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được</a:t>
            </a:r>
            <a:endParaRPr lang="en-US" sz="2400" b="1" dirty="0">
              <a:latin typeface="Times New Roman" panose="02020603050405020304" pitchFamily="18" charset="0"/>
              <a:cs typeface="Times New Roman" panose="02020603050405020304" pitchFamily="18" charset="0"/>
            </a:endParaRPr>
          </a:p>
          <a:p>
            <a:pPr marL="457200" lvl="1" indent="-457200" algn="just">
              <a:lnSpc>
                <a:spcPct val="130000"/>
              </a:lnSpc>
              <a:spcBef>
                <a:spcPts val="0"/>
              </a:spcBef>
              <a:spcAft>
                <a:spcPts val="600"/>
              </a:spcAft>
              <a:buClr>
                <a:srgbClr val="0033CC"/>
              </a:buClr>
              <a:buNone/>
              <a:defRPr/>
            </a:pPr>
            <a:r>
              <a:rPr lang="en-US" sz="2400" b="1" dirty="0">
                <a:solidFill>
                  <a:schemeClr val="tx2"/>
                </a:solidFill>
                <a:cs typeface="Times New Roman" pitchFamily="18" charset="0"/>
              </a:rPr>
              <a:t>   </a:t>
            </a:r>
            <a:r>
              <a:rPr lang="en-US" sz="2400" dirty="0">
                <a:solidFill>
                  <a:srgbClr val="000714"/>
                </a:solidFill>
                <a:cs typeface="Times New Roman" pitchFamily="18" charset="0"/>
              </a:rPr>
              <a:t>a. </a:t>
            </a:r>
            <a:r>
              <a:rPr lang="en-US" sz="2400" dirty="0" err="1">
                <a:solidFill>
                  <a:srgbClr val="000714"/>
                </a:solidFill>
                <a:latin typeface="Times New Roman" panose="02020603050405020304" pitchFamily="18" charset="0"/>
                <a:cs typeface="Times New Roman" panose="02020603050405020304" pitchFamily="18" charset="0"/>
              </a:rPr>
              <a:t>Về</a:t>
            </a:r>
            <a:r>
              <a:rPr lang="en-US" sz="2400" dirty="0">
                <a:solidFill>
                  <a:srgbClr val="000714"/>
                </a:solidFill>
                <a:latin typeface="Times New Roman" panose="02020603050405020304" pitchFamily="18" charset="0"/>
                <a:cs typeface="Times New Roman" panose="02020603050405020304" pitchFamily="18" charset="0"/>
              </a:rPr>
              <a:t> </a:t>
            </a:r>
            <a:r>
              <a:rPr lang="en-US" sz="2400" dirty="0" err="1">
                <a:solidFill>
                  <a:srgbClr val="000714"/>
                </a:solidFill>
                <a:latin typeface="Times New Roman" panose="02020603050405020304" pitchFamily="18" charset="0"/>
                <a:cs typeface="Times New Roman" panose="02020603050405020304" pitchFamily="18" charset="0"/>
              </a:rPr>
              <a:t>lý</a:t>
            </a:r>
            <a:r>
              <a:rPr lang="en-US" sz="2400" dirty="0">
                <a:solidFill>
                  <a:srgbClr val="000714"/>
                </a:solidFill>
                <a:latin typeface="Times New Roman" panose="02020603050405020304" pitchFamily="18" charset="0"/>
                <a:cs typeface="Times New Roman" panose="02020603050405020304" pitchFamily="18" charset="0"/>
              </a:rPr>
              <a:t> </a:t>
            </a:r>
            <a:r>
              <a:rPr lang="en-US" sz="2400" dirty="0" err="1">
                <a:solidFill>
                  <a:srgbClr val="000714"/>
                </a:solidFill>
                <a:latin typeface="Times New Roman" panose="02020603050405020304" pitchFamily="18" charset="0"/>
                <a:cs typeface="Times New Roman" panose="02020603050405020304" pitchFamily="18" charset="0"/>
              </a:rPr>
              <a:t>thuyết</a:t>
            </a:r>
            <a:r>
              <a:rPr lang="en-US" sz="2400" dirty="0">
                <a:solidFill>
                  <a:srgbClr val="000714"/>
                </a:solidFill>
                <a:latin typeface="Times New Roman" panose="02020603050405020304" pitchFamily="18" charset="0"/>
                <a:cs typeface="Times New Roman" panose="02020603050405020304" pitchFamily="18" charset="0"/>
              </a:rPr>
              <a:t> </a:t>
            </a:r>
          </a:p>
          <a:p>
            <a:pPr lvl="1" algn="just">
              <a:lnSpc>
                <a:spcPct val="130000"/>
              </a:lnSpc>
              <a:spcBef>
                <a:spcPts val="600"/>
              </a:spcBef>
              <a:spcAft>
                <a:spcPts val="600"/>
              </a:spcAft>
              <a:buClr>
                <a:srgbClr val="00B0F0"/>
              </a:buClr>
              <a:buSzPct val="150000"/>
              <a:buFont typeface="Wingdings" panose="05000000000000000000" pitchFamily="2" charset="2"/>
              <a:buChar char="Ø"/>
            </a:pPr>
            <a:r>
              <a:rPr lang="en-US" sz="1800" dirty="0" err="1">
                <a:solidFill>
                  <a:srgbClr val="0D0D0D"/>
                </a:solidFill>
                <a:latin typeface="Times New Roman" panose="02020603050405020304" pitchFamily="18" charset="0"/>
              </a:rPr>
              <a:t>Áp</a:t>
            </a:r>
            <a:r>
              <a:rPr lang="en-US" sz="1800" dirty="0">
                <a:solidFill>
                  <a:srgbClr val="0D0D0D"/>
                </a:solidFill>
                <a:latin typeface="Times New Roman" panose="02020603050405020304" pitchFamily="18" charset="0"/>
              </a:rPr>
              <a:t> </a:t>
            </a:r>
            <a:r>
              <a:rPr lang="en-US" sz="1800" dirty="0" err="1">
                <a:solidFill>
                  <a:srgbClr val="0D0D0D"/>
                </a:solidFill>
                <a:latin typeface="Times New Roman" panose="02020603050405020304" pitchFamily="18" charset="0"/>
              </a:rPr>
              <a:t>dụng</a:t>
            </a:r>
            <a:r>
              <a:rPr lang="en-US" sz="1800" dirty="0">
                <a:solidFill>
                  <a:srgbClr val="0D0D0D"/>
                </a:solidFill>
                <a:latin typeface="Times New Roman" panose="02020603050405020304" pitchFamily="18" charset="0"/>
              </a:rPr>
              <a:t> </a:t>
            </a:r>
            <a:r>
              <a:rPr lang="en-US" sz="1800" dirty="0" err="1">
                <a:solidFill>
                  <a:srgbClr val="0D0D0D"/>
                </a:solidFill>
                <a:latin typeface="Times New Roman" panose="02020603050405020304" pitchFamily="18" charset="0"/>
              </a:rPr>
              <a:t>mô</a:t>
            </a:r>
            <a:r>
              <a:rPr lang="en-US" sz="1800" dirty="0">
                <a:solidFill>
                  <a:srgbClr val="0D0D0D"/>
                </a:solidFill>
                <a:latin typeface="Times New Roman" panose="02020603050405020304" pitchFamily="18" charset="0"/>
              </a:rPr>
              <a:t> </a:t>
            </a:r>
            <a:r>
              <a:rPr lang="en-US" sz="1800" dirty="0" err="1">
                <a:solidFill>
                  <a:srgbClr val="0D0D0D"/>
                </a:solidFill>
                <a:latin typeface="Times New Roman" panose="02020603050405020304" pitchFamily="18" charset="0"/>
              </a:rPr>
              <a:t>hình</a:t>
            </a:r>
            <a:r>
              <a:rPr lang="en-US" sz="1800" dirty="0">
                <a:solidFill>
                  <a:srgbClr val="0D0D0D"/>
                </a:solidFill>
                <a:latin typeface="Times New Roman" panose="02020603050405020304" pitchFamily="18" charset="0"/>
              </a:rPr>
              <a:t> </a:t>
            </a:r>
            <a:r>
              <a:rPr lang="en-US" sz="1800" dirty="0" err="1">
                <a:solidFill>
                  <a:srgbClr val="0D0D0D"/>
                </a:solidFill>
                <a:latin typeface="Times New Roman" panose="02020603050405020304" pitchFamily="18" charset="0"/>
              </a:rPr>
              <a:t>lập</a:t>
            </a:r>
            <a:r>
              <a:rPr lang="en-US" sz="1800" dirty="0">
                <a:solidFill>
                  <a:srgbClr val="0D0D0D"/>
                </a:solidFill>
                <a:latin typeface="Times New Roman" panose="02020603050405020304" pitchFamily="18" charset="0"/>
              </a:rPr>
              <a:t> </a:t>
            </a:r>
            <a:r>
              <a:rPr lang="en-US" sz="1800" dirty="0" err="1">
                <a:solidFill>
                  <a:srgbClr val="0D0D0D"/>
                </a:solidFill>
                <a:latin typeface="Times New Roman" panose="02020603050405020304" pitchFamily="18" charset="0"/>
              </a:rPr>
              <a:t>trình</a:t>
            </a:r>
            <a:r>
              <a:rPr lang="en-US" sz="1800" dirty="0">
                <a:solidFill>
                  <a:srgbClr val="0D0D0D"/>
                </a:solidFill>
                <a:latin typeface="Times New Roman" panose="02020603050405020304" pitchFamily="18" charset="0"/>
              </a:rPr>
              <a:t> </a:t>
            </a:r>
            <a:r>
              <a:rPr lang="en-US" sz="1800" dirty="0" err="1">
                <a:solidFill>
                  <a:srgbClr val="0D0D0D"/>
                </a:solidFill>
                <a:latin typeface="Times New Roman" panose="02020603050405020304" pitchFamily="18" charset="0"/>
              </a:rPr>
              <a:t>hướng</a:t>
            </a:r>
            <a:r>
              <a:rPr lang="en-US" sz="1800" dirty="0">
                <a:solidFill>
                  <a:srgbClr val="0D0D0D"/>
                </a:solidFill>
                <a:latin typeface="Times New Roman" panose="02020603050405020304" pitchFamily="18" charset="0"/>
              </a:rPr>
              <a:t> </a:t>
            </a:r>
            <a:r>
              <a:rPr lang="en-US" sz="1800" dirty="0" err="1">
                <a:solidFill>
                  <a:srgbClr val="0D0D0D"/>
                </a:solidFill>
                <a:latin typeface="Times New Roman" panose="02020603050405020304" pitchFamily="18" charset="0"/>
              </a:rPr>
              <a:t>đối</a:t>
            </a:r>
            <a:r>
              <a:rPr lang="en-US" sz="1800" dirty="0">
                <a:solidFill>
                  <a:srgbClr val="0D0D0D"/>
                </a:solidFill>
                <a:latin typeface="Times New Roman" panose="02020603050405020304" pitchFamily="18" charset="0"/>
              </a:rPr>
              <a:t> </a:t>
            </a:r>
            <a:r>
              <a:rPr lang="en-US" sz="1800" dirty="0" err="1">
                <a:solidFill>
                  <a:srgbClr val="0D0D0D"/>
                </a:solidFill>
                <a:latin typeface="Times New Roman" panose="02020603050405020304" pitchFamily="18" charset="0"/>
              </a:rPr>
              <a:t>tượng</a:t>
            </a:r>
            <a:r>
              <a:rPr lang="en-US" sz="1800" dirty="0">
                <a:solidFill>
                  <a:srgbClr val="0D0D0D"/>
                </a:solidFill>
                <a:latin typeface="Times New Roman" panose="02020603050405020304" pitchFamily="18" charset="0"/>
              </a:rPr>
              <a:t> (OOP) </a:t>
            </a:r>
            <a:r>
              <a:rPr lang="en-US" sz="1800" dirty="0" err="1">
                <a:solidFill>
                  <a:srgbClr val="0D0D0D"/>
                </a:solidFill>
                <a:latin typeface="Times New Roman" panose="02020603050405020304" pitchFamily="18" charset="0"/>
              </a:rPr>
              <a:t>vào</a:t>
            </a:r>
            <a:r>
              <a:rPr lang="en-US" sz="1800" dirty="0">
                <a:solidFill>
                  <a:srgbClr val="0D0D0D"/>
                </a:solidFill>
                <a:latin typeface="Times New Roman" panose="02020603050405020304" pitchFamily="18" charset="0"/>
              </a:rPr>
              <a:t> </a:t>
            </a:r>
            <a:r>
              <a:rPr lang="en-US" sz="1800" dirty="0" err="1">
                <a:solidFill>
                  <a:srgbClr val="0D0D0D"/>
                </a:solidFill>
                <a:latin typeface="Times New Roman" panose="02020603050405020304" pitchFamily="18" charset="0"/>
              </a:rPr>
              <a:t>hệ</a:t>
            </a:r>
            <a:r>
              <a:rPr lang="en-US" sz="1800" dirty="0">
                <a:solidFill>
                  <a:srgbClr val="0D0D0D"/>
                </a:solidFill>
                <a:latin typeface="Times New Roman" panose="02020603050405020304" pitchFamily="18" charset="0"/>
              </a:rPr>
              <a:t> </a:t>
            </a:r>
            <a:r>
              <a:rPr lang="en-US" sz="1800" dirty="0" err="1">
                <a:solidFill>
                  <a:srgbClr val="0D0D0D"/>
                </a:solidFill>
                <a:latin typeface="Times New Roman" panose="02020603050405020304" pitchFamily="18" charset="0"/>
              </a:rPr>
              <a:t>thống</a:t>
            </a:r>
            <a:r>
              <a:rPr lang="en-US" sz="1800" dirty="0">
                <a:solidFill>
                  <a:srgbClr val="0D0D0D"/>
                </a:solidFill>
                <a:latin typeface="Times New Roman" panose="02020603050405020304" pitchFamily="18" charset="0"/>
              </a:rPr>
              <a:t>, </a:t>
            </a:r>
            <a:r>
              <a:rPr lang="en-US" sz="1800" dirty="0" err="1">
                <a:solidFill>
                  <a:srgbClr val="0D0D0D"/>
                </a:solidFill>
                <a:latin typeface="Times New Roman" panose="02020603050405020304" pitchFamily="18" charset="0"/>
              </a:rPr>
              <a:t>đảm</a:t>
            </a:r>
            <a:r>
              <a:rPr lang="en-US" sz="1800" dirty="0">
                <a:solidFill>
                  <a:srgbClr val="0D0D0D"/>
                </a:solidFill>
                <a:latin typeface="Times New Roman" panose="02020603050405020304" pitchFamily="18" charset="0"/>
              </a:rPr>
              <a:t> </a:t>
            </a:r>
            <a:r>
              <a:rPr lang="en-US" sz="1800" dirty="0" err="1">
                <a:solidFill>
                  <a:srgbClr val="0D0D0D"/>
                </a:solidFill>
                <a:latin typeface="Times New Roman" panose="02020603050405020304" pitchFamily="18" charset="0"/>
              </a:rPr>
              <a:t>bảo</a:t>
            </a:r>
            <a:r>
              <a:rPr lang="en-US" sz="1800" dirty="0">
                <a:solidFill>
                  <a:srgbClr val="0D0D0D"/>
                </a:solidFill>
                <a:latin typeface="Times New Roman" panose="02020603050405020304" pitchFamily="18" charset="0"/>
              </a:rPr>
              <a:t> </a:t>
            </a:r>
            <a:r>
              <a:rPr lang="en-US" sz="1800" dirty="0" err="1">
                <a:solidFill>
                  <a:srgbClr val="0D0D0D"/>
                </a:solidFill>
                <a:latin typeface="Times New Roman" panose="02020603050405020304" pitchFamily="18" charset="0"/>
              </a:rPr>
              <a:t>tính</a:t>
            </a:r>
            <a:r>
              <a:rPr lang="en-US" sz="1800" dirty="0">
                <a:solidFill>
                  <a:srgbClr val="0D0D0D"/>
                </a:solidFill>
                <a:latin typeface="Times New Roman" panose="02020603050405020304" pitchFamily="18" charset="0"/>
              </a:rPr>
              <a:t> </a:t>
            </a:r>
            <a:r>
              <a:rPr lang="en-US" sz="1800" dirty="0" err="1">
                <a:solidFill>
                  <a:srgbClr val="0D0D0D"/>
                </a:solidFill>
                <a:latin typeface="Times New Roman" panose="02020603050405020304" pitchFamily="18" charset="0"/>
              </a:rPr>
              <a:t>linh</a:t>
            </a:r>
            <a:r>
              <a:rPr lang="en-US" sz="1800" dirty="0">
                <a:solidFill>
                  <a:srgbClr val="0D0D0D"/>
                </a:solidFill>
                <a:latin typeface="Times New Roman" panose="02020603050405020304" pitchFamily="18" charset="0"/>
              </a:rPr>
              <a:t> </a:t>
            </a:r>
            <a:r>
              <a:rPr lang="en-US" sz="1800" dirty="0" err="1">
                <a:solidFill>
                  <a:srgbClr val="0D0D0D"/>
                </a:solidFill>
                <a:latin typeface="Times New Roman" panose="02020603050405020304" pitchFamily="18" charset="0"/>
              </a:rPr>
              <a:t>hoạt</a:t>
            </a:r>
            <a:r>
              <a:rPr lang="en-US" sz="1800" dirty="0">
                <a:solidFill>
                  <a:srgbClr val="0D0D0D"/>
                </a:solidFill>
                <a:latin typeface="Times New Roman" panose="02020603050405020304" pitchFamily="18" charset="0"/>
              </a:rPr>
              <a:t> </a:t>
            </a:r>
            <a:r>
              <a:rPr lang="en-US" sz="1800" dirty="0" err="1">
                <a:solidFill>
                  <a:srgbClr val="0D0D0D"/>
                </a:solidFill>
                <a:latin typeface="Times New Roman" panose="02020603050405020304" pitchFamily="18" charset="0"/>
              </a:rPr>
              <a:t>và</a:t>
            </a:r>
            <a:r>
              <a:rPr lang="en-US" sz="1800" dirty="0">
                <a:solidFill>
                  <a:srgbClr val="0D0D0D"/>
                </a:solidFill>
                <a:latin typeface="Times New Roman" panose="02020603050405020304" pitchFamily="18" charset="0"/>
              </a:rPr>
              <a:t> </a:t>
            </a:r>
            <a:r>
              <a:rPr lang="en-US" sz="1800" dirty="0" err="1">
                <a:solidFill>
                  <a:srgbClr val="0D0D0D"/>
                </a:solidFill>
                <a:latin typeface="Times New Roman" panose="02020603050405020304" pitchFamily="18" charset="0"/>
              </a:rPr>
              <a:t>khả</a:t>
            </a:r>
            <a:r>
              <a:rPr lang="en-US" sz="1800" dirty="0">
                <a:solidFill>
                  <a:srgbClr val="0D0D0D"/>
                </a:solidFill>
                <a:latin typeface="Times New Roman" panose="02020603050405020304" pitchFamily="18" charset="0"/>
              </a:rPr>
              <a:t> </a:t>
            </a:r>
            <a:r>
              <a:rPr lang="en-US" sz="1800" dirty="0" err="1">
                <a:solidFill>
                  <a:srgbClr val="0D0D0D"/>
                </a:solidFill>
                <a:latin typeface="Times New Roman" panose="02020603050405020304" pitchFamily="18" charset="0"/>
              </a:rPr>
              <a:t>năng</a:t>
            </a:r>
            <a:r>
              <a:rPr lang="en-US" sz="1800" dirty="0">
                <a:solidFill>
                  <a:srgbClr val="0D0D0D"/>
                </a:solidFill>
                <a:latin typeface="Times New Roman" panose="02020603050405020304" pitchFamily="18" charset="0"/>
              </a:rPr>
              <a:t> </a:t>
            </a:r>
            <a:r>
              <a:rPr lang="en-US" sz="1800" dirty="0" err="1">
                <a:solidFill>
                  <a:srgbClr val="0D0D0D"/>
                </a:solidFill>
                <a:latin typeface="Times New Roman" panose="02020603050405020304" pitchFamily="18" charset="0"/>
              </a:rPr>
              <a:t>mở</a:t>
            </a:r>
            <a:r>
              <a:rPr lang="en-US" sz="1800" dirty="0">
                <a:solidFill>
                  <a:srgbClr val="0D0D0D"/>
                </a:solidFill>
                <a:latin typeface="Times New Roman" panose="02020603050405020304" pitchFamily="18" charset="0"/>
              </a:rPr>
              <a:t> </a:t>
            </a:r>
            <a:r>
              <a:rPr lang="en-US" sz="1800" dirty="0" err="1">
                <a:solidFill>
                  <a:srgbClr val="0D0D0D"/>
                </a:solidFill>
                <a:latin typeface="Times New Roman" panose="02020603050405020304" pitchFamily="18" charset="0"/>
              </a:rPr>
              <a:t>rộng</a:t>
            </a:r>
            <a:endParaRPr lang="en-US" sz="1800" dirty="0">
              <a:solidFill>
                <a:srgbClr val="0D0D0D"/>
              </a:solidFill>
              <a:latin typeface="Times New Roman" panose="02020603050405020304" pitchFamily="18" charset="0"/>
            </a:endParaRPr>
          </a:p>
          <a:p>
            <a:pPr lvl="1" algn="just">
              <a:lnSpc>
                <a:spcPct val="130000"/>
              </a:lnSpc>
              <a:spcBef>
                <a:spcPts val="600"/>
              </a:spcBef>
              <a:spcAft>
                <a:spcPts val="600"/>
              </a:spcAft>
              <a:buClr>
                <a:srgbClr val="00B0F0"/>
              </a:buClr>
              <a:buSzPct val="150000"/>
              <a:buFont typeface="Wingdings" panose="05000000000000000000" pitchFamily="2" charset="2"/>
              <a:buChar char="Ø"/>
            </a:pPr>
            <a:r>
              <a:rPr lang="en-US" sz="1800" dirty="0" err="1">
                <a:solidFill>
                  <a:srgbClr val="0D0D0D"/>
                </a:solidFill>
                <a:latin typeface="Times New Roman" panose="02020603050405020304" pitchFamily="18" charset="0"/>
              </a:rPr>
              <a:t>Sử</a:t>
            </a:r>
            <a:r>
              <a:rPr lang="en-US" sz="1800" dirty="0">
                <a:solidFill>
                  <a:srgbClr val="0D0D0D"/>
                </a:solidFill>
                <a:latin typeface="Times New Roman" panose="02020603050405020304" pitchFamily="18" charset="0"/>
              </a:rPr>
              <a:t> </a:t>
            </a:r>
            <a:r>
              <a:rPr lang="en-US" sz="1800" dirty="0" err="1">
                <a:solidFill>
                  <a:srgbClr val="0D0D0D"/>
                </a:solidFill>
                <a:latin typeface="Times New Roman" panose="02020603050405020304" pitchFamily="18" charset="0"/>
              </a:rPr>
              <a:t>dụng</a:t>
            </a:r>
            <a:r>
              <a:rPr lang="en-US" sz="1800" dirty="0">
                <a:solidFill>
                  <a:srgbClr val="0D0D0D"/>
                </a:solidFill>
                <a:latin typeface="Times New Roman" panose="02020603050405020304" pitchFamily="18" charset="0"/>
              </a:rPr>
              <a:t> </a:t>
            </a:r>
            <a:r>
              <a:rPr lang="en-US" sz="1800" dirty="0" err="1">
                <a:solidFill>
                  <a:srgbClr val="0D0D0D"/>
                </a:solidFill>
                <a:latin typeface="Times New Roman" panose="02020603050405020304" pitchFamily="18" charset="0"/>
              </a:rPr>
              <a:t>mô</a:t>
            </a:r>
            <a:r>
              <a:rPr lang="en-US" sz="1800" dirty="0">
                <a:solidFill>
                  <a:srgbClr val="0D0D0D"/>
                </a:solidFill>
                <a:latin typeface="Times New Roman" panose="02020603050405020304" pitchFamily="18" charset="0"/>
              </a:rPr>
              <a:t> </a:t>
            </a:r>
            <a:r>
              <a:rPr lang="en-US" sz="1800" dirty="0" err="1">
                <a:solidFill>
                  <a:srgbClr val="0D0D0D"/>
                </a:solidFill>
                <a:latin typeface="Times New Roman" panose="02020603050405020304" pitchFamily="18" charset="0"/>
              </a:rPr>
              <a:t>hình</a:t>
            </a:r>
            <a:r>
              <a:rPr lang="en-US" sz="1800" dirty="0">
                <a:solidFill>
                  <a:srgbClr val="0D0D0D"/>
                </a:solidFill>
                <a:latin typeface="Times New Roman" panose="02020603050405020304" pitchFamily="18" charset="0"/>
              </a:rPr>
              <a:t> </a:t>
            </a:r>
            <a:r>
              <a:rPr lang="en-US" sz="1800" dirty="0" err="1">
                <a:solidFill>
                  <a:srgbClr val="0D0D0D"/>
                </a:solidFill>
                <a:latin typeface="Times New Roman" panose="02020603050405020304" pitchFamily="18" charset="0"/>
              </a:rPr>
              <a:t>lập</a:t>
            </a:r>
            <a:r>
              <a:rPr lang="en-US" sz="1800" dirty="0">
                <a:solidFill>
                  <a:srgbClr val="0D0D0D"/>
                </a:solidFill>
                <a:latin typeface="Times New Roman" panose="02020603050405020304" pitchFamily="18" charset="0"/>
              </a:rPr>
              <a:t> </a:t>
            </a:r>
            <a:r>
              <a:rPr lang="en-US" sz="1800" dirty="0" err="1">
                <a:solidFill>
                  <a:srgbClr val="0D0D0D"/>
                </a:solidFill>
                <a:latin typeface="Times New Roman" panose="02020603050405020304" pitchFamily="18" charset="0"/>
              </a:rPr>
              <a:t>trình</a:t>
            </a:r>
            <a:r>
              <a:rPr lang="en-US" sz="1800" dirty="0">
                <a:solidFill>
                  <a:srgbClr val="0D0D0D"/>
                </a:solidFill>
                <a:latin typeface="Times New Roman" panose="02020603050405020304" pitchFamily="18" charset="0"/>
              </a:rPr>
              <a:t> </a:t>
            </a:r>
            <a:r>
              <a:rPr lang="en-US" sz="1800" dirty="0" err="1">
                <a:solidFill>
                  <a:srgbClr val="0D0D0D"/>
                </a:solidFill>
                <a:latin typeface="Times New Roman" panose="02020603050405020304" pitchFamily="18" charset="0"/>
              </a:rPr>
              <a:t>cấu</a:t>
            </a:r>
            <a:r>
              <a:rPr lang="en-US" sz="1800" dirty="0">
                <a:solidFill>
                  <a:srgbClr val="0D0D0D"/>
                </a:solidFill>
                <a:latin typeface="Times New Roman" panose="02020603050405020304" pitchFamily="18" charset="0"/>
              </a:rPr>
              <a:t> </a:t>
            </a:r>
            <a:r>
              <a:rPr lang="en-US" sz="1800" dirty="0" err="1">
                <a:solidFill>
                  <a:srgbClr val="0D0D0D"/>
                </a:solidFill>
                <a:latin typeface="Times New Roman" panose="02020603050405020304" pitchFamily="18" charset="0"/>
              </a:rPr>
              <a:t>trúc</a:t>
            </a:r>
            <a:r>
              <a:rPr lang="en-US" sz="1800" dirty="0">
                <a:solidFill>
                  <a:srgbClr val="0D0D0D"/>
                </a:solidFill>
                <a:latin typeface="Times New Roman" panose="02020603050405020304" pitchFamily="18" charset="0"/>
              </a:rPr>
              <a:t> </a:t>
            </a:r>
            <a:r>
              <a:rPr lang="en-US" sz="1800" dirty="0" err="1">
                <a:solidFill>
                  <a:srgbClr val="0D0D0D"/>
                </a:solidFill>
                <a:latin typeface="Times New Roman" panose="02020603050405020304" pitchFamily="18" charset="0"/>
              </a:rPr>
              <a:t>dữ</a:t>
            </a:r>
            <a:r>
              <a:rPr lang="en-US" sz="1800" dirty="0">
                <a:solidFill>
                  <a:srgbClr val="0D0D0D"/>
                </a:solidFill>
                <a:latin typeface="Times New Roman" panose="02020603050405020304" pitchFamily="18" charset="0"/>
              </a:rPr>
              <a:t> </a:t>
            </a:r>
            <a:r>
              <a:rPr lang="en-US" sz="1800" dirty="0" err="1">
                <a:solidFill>
                  <a:srgbClr val="0D0D0D"/>
                </a:solidFill>
                <a:latin typeface="Times New Roman" panose="02020603050405020304" pitchFamily="18" charset="0"/>
              </a:rPr>
              <a:t>liệu</a:t>
            </a:r>
            <a:r>
              <a:rPr lang="en-US" sz="1800" dirty="0">
                <a:solidFill>
                  <a:srgbClr val="0D0D0D"/>
                </a:solidFill>
                <a:latin typeface="Times New Roman" panose="02020603050405020304" pitchFamily="18" charset="0"/>
              </a:rPr>
              <a:t> </a:t>
            </a:r>
            <a:r>
              <a:rPr lang="en-US" sz="1800" dirty="0" err="1">
                <a:solidFill>
                  <a:srgbClr val="0D0D0D"/>
                </a:solidFill>
                <a:latin typeface="Times New Roman" panose="02020603050405020304" pitchFamily="18" charset="0"/>
              </a:rPr>
              <a:t>vào</a:t>
            </a:r>
            <a:r>
              <a:rPr lang="en-US" sz="1800" dirty="0">
                <a:solidFill>
                  <a:srgbClr val="0D0D0D"/>
                </a:solidFill>
                <a:latin typeface="Times New Roman" panose="02020603050405020304" pitchFamily="18" charset="0"/>
              </a:rPr>
              <a:t> </a:t>
            </a:r>
            <a:r>
              <a:rPr lang="en-US" sz="1800" dirty="0" err="1">
                <a:solidFill>
                  <a:srgbClr val="0D0D0D"/>
                </a:solidFill>
                <a:latin typeface="Times New Roman" panose="02020603050405020304" pitchFamily="18" charset="0"/>
              </a:rPr>
              <a:t>để</a:t>
            </a:r>
            <a:r>
              <a:rPr lang="en-US" sz="1800" dirty="0">
                <a:solidFill>
                  <a:srgbClr val="0D0D0D"/>
                </a:solidFill>
                <a:latin typeface="Times New Roman" panose="02020603050405020304" pitchFamily="18" charset="0"/>
              </a:rPr>
              <a:t> </a:t>
            </a:r>
            <a:r>
              <a:rPr lang="en-US" sz="1800" dirty="0" err="1">
                <a:solidFill>
                  <a:srgbClr val="0D0D0D"/>
                </a:solidFill>
                <a:latin typeface="Times New Roman" panose="02020603050405020304" pitchFamily="18" charset="0"/>
              </a:rPr>
              <a:t>tối</a:t>
            </a:r>
            <a:r>
              <a:rPr lang="en-US" sz="1800" dirty="0">
                <a:solidFill>
                  <a:srgbClr val="0D0D0D"/>
                </a:solidFill>
                <a:latin typeface="Times New Roman" panose="02020603050405020304" pitchFamily="18" charset="0"/>
              </a:rPr>
              <a:t> </a:t>
            </a:r>
            <a:r>
              <a:rPr lang="en-US" sz="1800" dirty="0" err="1">
                <a:solidFill>
                  <a:srgbClr val="0D0D0D"/>
                </a:solidFill>
                <a:latin typeface="Times New Roman" panose="02020603050405020304" pitchFamily="18" charset="0"/>
              </a:rPr>
              <a:t>ưu</a:t>
            </a:r>
            <a:r>
              <a:rPr lang="en-US" sz="1800" dirty="0">
                <a:solidFill>
                  <a:srgbClr val="0D0D0D"/>
                </a:solidFill>
                <a:latin typeface="Times New Roman" panose="02020603050405020304" pitchFamily="18" charset="0"/>
              </a:rPr>
              <a:t> </a:t>
            </a:r>
            <a:r>
              <a:rPr lang="en-US" sz="1800" dirty="0" err="1">
                <a:solidFill>
                  <a:srgbClr val="0D0D0D"/>
                </a:solidFill>
                <a:latin typeface="Times New Roman" panose="02020603050405020304" pitchFamily="18" charset="0"/>
              </a:rPr>
              <a:t>hoá</a:t>
            </a:r>
            <a:r>
              <a:rPr lang="en-US" sz="1800" dirty="0">
                <a:solidFill>
                  <a:srgbClr val="0D0D0D"/>
                </a:solidFill>
                <a:latin typeface="Times New Roman" panose="02020603050405020304" pitchFamily="18" charset="0"/>
              </a:rPr>
              <a:t> </a:t>
            </a:r>
            <a:r>
              <a:rPr lang="en-US" sz="1800" dirty="0" err="1">
                <a:solidFill>
                  <a:srgbClr val="0D0D0D"/>
                </a:solidFill>
                <a:latin typeface="Times New Roman" panose="02020603050405020304" pitchFamily="18" charset="0"/>
              </a:rPr>
              <a:t>việc</a:t>
            </a:r>
            <a:r>
              <a:rPr lang="en-US" sz="1800" dirty="0">
                <a:solidFill>
                  <a:srgbClr val="0D0D0D"/>
                </a:solidFill>
                <a:latin typeface="Times New Roman" panose="02020603050405020304" pitchFamily="18" charset="0"/>
              </a:rPr>
              <a:t> </a:t>
            </a:r>
            <a:r>
              <a:rPr lang="en-US" sz="1800" dirty="0" err="1">
                <a:solidFill>
                  <a:srgbClr val="0D0D0D"/>
                </a:solidFill>
                <a:latin typeface="Times New Roman" panose="02020603050405020304" pitchFamily="18" charset="0"/>
              </a:rPr>
              <a:t>lưu</a:t>
            </a:r>
            <a:r>
              <a:rPr lang="en-US" sz="1800" dirty="0">
                <a:solidFill>
                  <a:srgbClr val="0D0D0D"/>
                </a:solidFill>
                <a:latin typeface="Times New Roman" panose="02020603050405020304" pitchFamily="18" charset="0"/>
              </a:rPr>
              <a:t> </a:t>
            </a:r>
            <a:r>
              <a:rPr lang="en-US" sz="1800" dirty="0" err="1">
                <a:solidFill>
                  <a:srgbClr val="0D0D0D"/>
                </a:solidFill>
                <a:latin typeface="Times New Roman" panose="02020603050405020304" pitchFamily="18" charset="0"/>
              </a:rPr>
              <a:t>trữ</a:t>
            </a:r>
            <a:r>
              <a:rPr lang="en-US" sz="1800" dirty="0">
                <a:solidFill>
                  <a:srgbClr val="0D0D0D"/>
                </a:solidFill>
                <a:latin typeface="Times New Roman" panose="02020603050405020304" pitchFamily="18" charset="0"/>
              </a:rPr>
              <a:t> </a:t>
            </a:r>
            <a:r>
              <a:rPr lang="en-US" sz="1800" dirty="0" err="1">
                <a:solidFill>
                  <a:srgbClr val="0D0D0D"/>
                </a:solidFill>
                <a:latin typeface="Times New Roman" panose="02020603050405020304" pitchFamily="18" charset="0"/>
              </a:rPr>
              <a:t>và</a:t>
            </a:r>
            <a:r>
              <a:rPr lang="en-US" sz="1800" dirty="0">
                <a:solidFill>
                  <a:srgbClr val="0D0D0D"/>
                </a:solidFill>
                <a:latin typeface="Times New Roman" panose="02020603050405020304" pitchFamily="18" charset="0"/>
              </a:rPr>
              <a:t> </a:t>
            </a:r>
            <a:r>
              <a:rPr lang="en-US" sz="1800" dirty="0" err="1">
                <a:solidFill>
                  <a:srgbClr val="0D0D0D"/>
                </a:solidFill>
                <a:latin typeface="Times New Roman" panose="02020603050405020304" pitchFamily="18" charset="0"/>
              </a:rPr>
              <a:t>xử</a:t>
            </a:r>
            <a:r>
              <a:rPr lang="en-US" sz="1800" dirty="0">
                <a:solidFill>
                  <a:srgbClr val="0D0D0D"/>
                </a:solidFill>
                <a:latin typeface="Times New Roman" panose="02020603050405020304" pitchFamily="18" charset="0"/>
              </a:rPr>
              <a:t> </a:t>
            </a:r>
            <a:r>
              <a:rPr lang="en-US" sz="1800" dirty="0" err="1">
                <a:solidFill>
                  <a:srgbClr val="0D0D0D"/>
                </a:solidFill>
                <a:latin typeface="Times New Roman" panose="02020603050405020304" pitchFamily="18" charset="0"/>
              </a:rPr>
              <a:t>lý</a:t>
            </a:r>
            <a:r>
              <a:rPr lang="en-US" sz="1800" dirty="0">
                <a:solidFill>
                  <a:srgbClr val="0D0D0D"/>
                </a:solidFill>
                <a:latin typeface="Times New Roman" panose="02020603050405020304" pitchFamily="18" charset="0"/>
              </a:rPr>
              <a:t> </a:t>
            </a:r>
            <a:r>
              <a:rPr lang="en-US" sz="1800" dirty="0" err="1">
                <a:solidFill>
                  <a:srgbClr val="0D0D0D"/>
                </a:solidFill>
                <a:latin typeface="Times New Roman" panose="02020603050405020304" pitchFamily="18" charset="0"/>
              </a:rPr>
              <a:t>dữ</a:t>
            </a:r>
            <a:r>
              <a:rPr lang="en-US" sz="1800" dirty="0">
                <a:solidFill>
                  <a:srgbClr val="0D0D0D"/>
                </a:solidFill>
                <a:latin typeface="Times New Roman" panose="02020603050405020304" pitchFamily="18" charset="0"/>
              </a:rPr>
              <a:t> </a:t>
            </a:r>
            <a:r>
              <a:rPr lang="en-US" sz="1800" dirty="0" err="1">
                <a:solidFill>
                  <a:srgbClr val="0D0D0D"/>
                </a:solidFill>
                <a:latin typeface="Times New Roman" panose="02020603050405020304" pitchFamily="18" charset="0"/>
              </a:rPr>
              <a:t>liệu</a:t>
            </a:r>
            <a:r>
              <a:rPr lang="en-US" sz="1800" dirty="0">
                <a:solidFill>
                  <a:srgbClr val="0D0D0D"/>
                </a:solidFill>
                <a:latin typeface="Times New Roman" panose="02020603050405020304" pitchFamily="18" charset="0"/>
              </a:rPr>
              <a:t> </a:t>
            </a:r>
            <a:r>
              <a:rPr lang="en-US" sz="1800" dirty="0" err="1">
                <a:solidFill>
                  <a:srgbClr val="0D0D0D"/>
                </a:solidFill>
                <a:latin typeface="Times New Roman" panose="02020603050405020304" pitchFamily="18" charset="0"/>
              </a:rPr>
              <a:t>trong</a:t>
            </a:r>
            <a:r>
              <a:rPr lang="en-US" sz="1800" dirty="0">
                <a:solidFill>
                  <a:srgbClr val="0D0D0D"/>
                </a:solidFill>
                <a:latin typeface="Times New Roman" panose="02020603050405020304" pitchFamily="18" charset="0"/>
              </a:rPr>
              <a:t> </a:t>
            </a:r>
            <a:r>
              <a:rPr lang="en-US" sz="1800" dirty="0" err="1">
                <a:solidFill>
                  <a:srgbClr val="0D0D0D"/>
                </a:solidFill>
                <a:latin typeface="Times New Roman" panose="02020603050405020304" pitchFamily="18" charset="0"/>
              </a:rPr>
              <a:t>hệ</a:t>
            </a:r>
            <a:r>
              <a:rPr lang="en-US" sz="1800" dirty="0">
                <a:solidFill>
                  <a:srgbClr val="0D0D0D"/>
                </a:solidFill>
                <a:latin typeface="Times New Roman" panose="02020603050405020304" pitchFamily="18" charset="0"/>
              </a:rPr>
              <a:t> </a:t>
            </a:r>
            <a:r>
              <a:rPr lang="en-US" sz="1800" dirty="0" err="1">
                <a:solidFill>
                  <a:srgbClr val="0D0D0D"/>
                </a:solidFill>
                <a:latin typeface="Times New Roman" panose="02020603050405020304" pitchFamily="18" charset="0"/>
              </a:rPr>
              <a:t>thống</a:t>
            </a:r>
            <a:endParaRPr lang="en-US" sz="1800" dirty="0">
              <a:solidFill>
                <a:srgbClr val="0D0D0D"/>
              </a:solidFill>
              <a:latin typeface="Times New Roman" panose="02020603050405020304" pitchFamily="18" charset="0"/>
            </a:endParaRPr>
          </a:p>
          <a:p>
            <a:pPr lvl="1" algn="just">
              <a:lnSpc>
                <a:spcPct val="130000"/>
              </a:lnSpc>
              <a:spcBef>
                <a:spcPts val="600"/>
              </a:spcBef>
              <a:spcAft>
                <a:spcPts val="600"/>
              </a:spcAft>
              <a:buClr>
                <a:srgbClr val="00B0F0"/>
              </a:buClr>
              <a:buSzPct val="150000"/>
              <a:buFont typeface="Wingdings" panose="05000000000000000000" pitchFamily="2" charset="2"/>
              <a:buChar char="Ø"/>
            </a:pPr>
            <a:r>
              <a:rPr lang="en-US" sz="1800" dirty="0" err="1">
                <a:solidFill>
                  <a:srgbClr val="0D0D0D"/>
                </a:solidFill>
                <a:latin typeface="Times New Roman" panose="02020603050405020304" pitchFamily="18" charset="0"/>
              </a:rPr>
              <a:t>Tích</a:t>
            </a:r>
            <a:r>
              <a:rPr lang="en-US" sz="1800" dirty="0">
                <a:solidFill>
                  <a:srgbClr val="0D0D0D"/>
                </a:solidFill>
                <a:latin typeface="Times New Roman" panose="02020603050405020304" pitchFamily="18" charset="0"/>
              </a:rPr>
              <a:t> </a:t>
            </a:r>
            <a:r>
              <a:rPr lang="en-US" sz="1800" dirty="0" err="1">
                <a:solidFill>
                  <a:srgbClr val="0D0D0D"/>
                </a:solidFill>
                <a:latin typeface="Times New Roman" panose="02020603050405020304" pitchFamily="18" charset="0"/>
              </a:rPr>
              <a:t>hợp</a:t>
            </a:r>
            <a:r>
              <a:rPr lang="en-US" sz="1800" dirty="0">
                <a:solidFill>
                  <a:srgbClr val="0D0D0D"/>
                </a:solidFill>
                <a:latin typeface="Times New Roman" panose="02020603050405020304" pitchFamily="18" charset="0"/>
              </a:rPr>
              <a:t> </a:t>
            </a:r>
            <a:r>
              <a:rPr lang="en-US" sz="1800" dirty="0" err="1">
                <a:solidFill>
                  <a:srgbClr val="0D0D0D"/>
                </a:solidFill>
                <a:latin typeface="Times New Roman" panose="02020603050405020304" pitchFamily="18" charset="0"/>
              </a:rPr>
              <a:t>và</a:t>
            </a:r>
            <a:r>
              <a:rPr lang="en-US" sz="1800" dirty="0">
                <a:solidFill>
                  <a:srgbClr val="0D0D0D"/>
                </a:solidFill>
                <a:latin typeface="Times New Roman" panose="02020603050405020304" pitchFamily="18" charset="0"/>
              </a:rPr>
              <a:t> </a:t>
            </a:r>
            <a:r>
              <a:rPr lang="en-US" sz="1800" dirty="0" err="1">
                <a:solidFill>
                  <a:srgbClr val="0D0D0D"/>
                </a:solidFill>
                <a:latin typeface="Times New Roman" panose="02020603050405020304" pitchFamily="18" charset="0"/>
              </a:rPr>
              <a:t>vận</a:t>
            </a:r>
            <a:r>
              <a:rPr lang="en-US" sz="1800" dirty="0">
                <a:solidFill>
                  <a:srgbClr val="0D0D0D"/>
                </a:solidFill>
                <a:latin typeface="Times New Roman" panose="02020603050405020304" pitchFamily="18" charset="0"/>
              </a:rPr>
              <a:t> </a:t>
            </a:r>
            <a:r>
              <a:rPr lang="en-US" sz="1800" dirty="0" err="1">
                <a:solidFill>
                  <a:srgbClr val="0D0D0D"/>
                </a:solidFill>
                <a:latin typeface="Times New Roman" panose="02020603050405020304" pitchFamily="18" charset="0"/>
              </a:rPr>
              <a:t>hành</a:t>
            </a:r>
            <a:r>
              <a:rPr lang="en-US" sz="1800" dirty="0">
                <a:solidFill>
                  <a:srgbClr val="0D0D0D"/>
                </a:solidFill>
                <a:latin typeface="Times New Roman" panose="02020603050405020304" pitchFamily="18" charset="0"/>
              </a:rPr>
              <a:t> </a:t>
            </a:r>
            <a:r>
              <a:rPr lang="en-US" sz="1800" dirty="0" err="1">
                <a:solidFill>
                  <a:srgbClr val="0D0D0D"/>
                </a:solidFill>
                <a:latin typeface="Times New Roman" panose="02020603050405020304" pitchFamily="18" charset="0"/>
              </a:rPr>
              <a:t>thư</a:t>
            </a:r>
            <a:r>
              <a:rPr lang="en-US" sz="1800" dirty="0">
                <a:solidFill>
                  <a:srgbClr val="0D0D0D"/>
                </a:solidFill>
                <a:latin typeface="Times New Roman" panose="02020603050405020304" pitchFamily="18" charset="0"/>
              </a:rPr>
              <a:t> </a:t>
            </a:r>
            <a:r>
              <a:rPr lang="en-US" sz="1800" dirty="0" err="1">
                <a:solidFill>
                  <a:srgbClr val="0D0D0D"/>
                </a:solidFill>
                <a:latin typeface="Times New Roman" panose="02020603050405020304" pitchFamily="18" charset="0"/>
              </a:rPr>
              <a:t>viện</a:t>
            </a:r>
            <a:r>
              <a:rPr lang="en-US" sz="1800" dirty="0">
                <a:solidFill>
                  <a:srgbClr val="0D0D0D"/>
                </a:solidFill>
                <a:latin typeface="Times New Roman" panose="02020603050405020304" pitchFamily="18" charset="0"/>
              </a:rPr>
              <a:t> </a:t>
            </a:r>
            <a:r>
              <a:rPr lang="en-US" sz="1800" dirty="0" err="1">
                <a:solidFill>
                  <a:srgbClr val="0D0D0D"/>
                </a:solidFill>
                <a:latin typeface="Times New Roman" panose="02020603050405020304" pitchFamily="18" charset="0"/>
              </a:rPr>
              <a:t>cURL</a:t>
            </a:r>
            <a:r>
              <a:rPr lang="en-US" sz="1800" dirty="0">
                <a:solidFill>
                  <a:srgbClr val="0D0D0D"/>
                </a:solidFill>
                <a:latin typeface="Times New Roman" panose="02020603050405020304" pitchFamily="18" charset="0"/>
              </a:rPr>
              <a:t> </a:t>
            </a:r>
            <a:r>
              <a:rPr lang="en-US" sz="1800" dirty="0" err="1">
                <a:solidFill>
                  <a:srgbClr val="0D0D0D"/>
                </a:solidFill>
                <a:latin typeface="Times New Roman" panose="02020603050405020304" pitchFamily="18" charset="0"/>
              </a:rPr>
              <a:t>để</a:t>
            </a:r>
            <a:r>
              <a:rPr lang="en-US" sz="1800" dirty="0">
                <a:solidFill>
                  <a:srgbClr val="0D0D0D"/>
                </a:solidFill>
                <a:latin typeface="Times New Roman" panose="02020603050405020304" pitchFamily="18" charset="0"/>
              </a:rPr>
              <a:t> </a:t>
            </a:r>
            <a:r>
              <a:rPr lang="en-US" sz="1800" dirty="0" err="1">
                <a:solidFill>
                  <a:srgbClr val="0D0D0D"/>
                </a:solidFill>
                <a:latin typeface="Times New Roman" panose="02020603050405020304" pitchFamily="18" charset="0"/>
              </a:rPr>
              <a:t>hỗ</a:t>
            </a:r>
            <a:r>
              <a:rPr lang="en-US" sz="1800" dirty="0">
                <a:solidFill>
                  <a:srgbClr val="0D0D0D"/>
                </a:solidFill>
                <a:latin typeface="Times New Roman" panose="02020603050405020304" pitchFamily="18" charset="0"/>
              </a:rPr>
              <a:t> </a:t>
            </a:r>
            <a:r>
              <a:rPr lang="en-US" sz="1800" dirty="0" err="1">
                <a:solidFill>
                  <a:srgbClr val="0D0D0D"/>
                </a:solidFill>
                <a:latin typeface="Times New Roman" panose="02020603050405020304" pitchFamily="18" charset="0"/>
              </a:rPr>
              <a:t>trợ</a:t>
            </a:r>
            <a:r>
              <a:rPr lang="en-US" sz="1800" dirty="0">
                <a:solidFill>
                  <a:srgbClr val="0D0D0D"/>
                </a:solidFill>
                <a:latin typeface="Times New Roman" panose="02020603050405020304" pitchFamily="18" charset="0"/>
              </a:rPr>
              <a:t> </a:t>
            </a:r>
            <a:r>
              <a:rPr lang="en-US" sz="1800" dirty="0" err="1">
                <a:solidFill>
                  <a:srgbClr val="0D0D0D"/>
                </a:solidFill>
                <a:latin typeface="Times New Roman" panose="02020603050405020304" pitchFamily="18" charset="0"/>
              </a:rPr>
              <a:t>gửi</a:t>
            </a:r>
            <a:r>
              <a:rPr lang="en-US" sz="1800" dirty="0">
                <a:solidFill>
                  <a:srgbClr val="0D0D0D"/>
                </a:solidFill>
                <a:latin typeface="Times New Roman" panose="02020603050405020304" pitchFamily="18" charset="0"/>
              </a:rPr>
              <a:t> </a:t>
            </a:r>
            <a:r>
              <a:rPr lang="en-US" sz="1800" dirty="0" err="1">
                <a:solidFill>
                  <a:srgbClr val="0D0D0D"/>
                </a:solidFill>
                <a:latin typeface="Times New Roman" panose="02020603050405020304" pitchFamily="18" charset="0"/>
              </a:rPr>
              <a:t>mã</a:t>
            </a:r>
            <a:r>
              <a:rPr lang="en-US" sz="1800" dirty="0">
                <a:solidFill>
                  <a:srgbClr val="0D0D0D"/>
                </a:solidFill>
                <a:latin typeface="Times New Roman" panose="02020603050405020304" pitchFamily="18" charset="0"/>
              </a:rPr>
              <a:t> OTP </a:t>
            </a:r>
            <a:r>
              <a:rPr lang="en-US" sz="1800" dirty="0" err="1">
                <a:solidFill>
                  <a:srgbClr val="0D0D0D"/>
                </a:solidFill>
                <a:latin typeface="Times New Roman" panose="02020603050405020304" pitchFamily="18" charset="0"/>
              </a:rPr>
              <a:t>trong</a:t>
            </a:r>
            <a:r>
              <a:rPr lang="en-US" sz="1800" dirty="0">
                <a:solidFill>
                  <a:srgbClr val="0D0D0D"/>
                </a:solidFill>
                <a:latin typeface="Times New Roman" panose="02020603050405020304" pitchFamily="18" charset="0"/>
              </a:rPr>
              <a:t> </a:t>
            </a:r>
            <a:r>
              <a:rPr lang="en-US" sz="1800" dirty="0" err="1">
                <a:solidFill>
                  <a:srgbClr val="0D0D0D"/>
                </a:solidFill>
                <a:latin typeface="Times New Roman" panose="02020603050405020304" pitchFamily="18" charset="0"/>
              </a:rPr>
              <a:t>việc</a:t>
            </a:r>
            <a:r>
              <a:rPr lang="en-US" sz="1800" dirty="0">
                <a:solidFill>
                  <a:srgbClr val="0D0D0D"/>
                </a:solidFill>
                <a:latin typeface="Times New Roman" panose="02020603050405020304" pitchFamily="18" charset="0"/>
              </a:rPr>
              <a:t> </a:t>
            </a:r>
            <a:r>
              <a:rPr lang="vi-VN" sz="1800" dirty="0">
                <a:solidFill>
                  <a:srgbClr val="0D0D0D"/>
                </a:solidFill>
                <a:latin typeface="Times New Roman" panose="02020603050405020304" pitchFamily="18" charset="0"/>
              </a:rPr>
              <a:t>thay đổi </a:t>
            </a:r>
            <a:r>
              <a:rPr lang="en-US" sz="1800" dirty="0" err="1">
                <a:solidFill>
                  <a:srgbClr val="0D0D0D"/>
                </a:solidFill>
                <a:latin typeface="Times New Roman" panose="02020603050405020304" pitchFamily="18" charset="0"/>
              </a:rPr>
              <a:t>mật</a:t>
            </a:r>
            <a:r>
              <a:rPr lang="en-US" sz="1800" dirty="0">
                <a:solidFill>
                  <a:srgbClr val="0D0D0D"/>
                </a:solidFill>
                <a:latin typeface="Times New Roman" panose="02020603050405020304" pitchFamily="18" charset="0"/>
              </a:rPr>
              <a:t> </a:t>
            </a:r>
            <a:r>
              <a:rPr lang="en-US" sz="1800" dirty="0" err="1">
                <a:solidFill>
                  <a:srgbClr val="0D0D0D"/>
                </a:solidFill>
                <a:latin typeface="Times New Roman" panose="02020603050405020304" pitchFamily="18" charset="0"/>
              </a:rPr>
              <a:t>khẩu</a:t>
            </a:r>
            <a:r>
              <a:rPr lang="en-US" sz="1800" dirty="0">
                <a:solidFill>
                  <a:srgbClr val="0D0D0D"/>
                </a:solidFill>
                <a:latin typeface="Times New Roman" panose="02020603050405020304" pitchFamily="18" charset="0"/>
              </a:rPr>
              <a:t> </a:t>
            </a:r>
            <a:r>
              <a:rPr lang="en-US" sz="1800" dirty="0" err="1">
                <a:solidFill>
                  <a:srgbClr val="0D0D0D"/>
                </a:solidFill>
                <a:latin typeface="Times New Roman" panose="02020603050405020304" pitchFamily="18" charset="0"/>
              </a:rPr>
              <a:t>đăng</a:t>
            </a:r>
            <a:r>
              <a:rPr lang="en-US" sz="1800" dirty="0">
                <a:solidFill>
                  <a:srgbClr val="0D0D0D"/>
                </a:solidFill>
                <a:latin typeface="Times New Roman" panose="02020603050405020304" pitchFamily="18" charset="0"/>
              </a:rPr>
              <a:t> </a:t>
            </a:r>
            <a:r>
              <a:rPr lang="en-US" sz="1800" dirty="0" err="1">
                <a:solidFill>
                  <a:srgbClr val="0D0D0D"/>
                </a:solidFill>
                <a:latin typeface="Times New Roman" panose="02020603050405020304" pitchFamily="18" charset="0"/>
              </a:rPr>
              <a:t>nhập</a:t>
            </a:r>
            <a:endParaRPr lang="en-US" sz="1800" dirty="0">
              <a:solidFill>
                <a:srgbClr val="0D0D0D"/>
              </a:solidFill>
              <a:latin typeface="Times New Roman" panose="02020603050405020304" pitchFamily="18" charset="0"/>
            </a:endParaRPr>
          </a:p>
          <a:p>
            <a:pPr lvl="1" algn="just">
              <a:lnSpc>
                <a:spcPct val="130000"/>
              </a:lnSpc>
              <a:spcBef>
                <a:spcPts val="600"/>
              </a:spcBef>
              <a:spcAft>
                <a:spcPts val="600"/>
              </a:spcAft>
              <a:buClr>
                <a:srgbClr val="00B0F0"/>
              </a:buClr>
              <a:buSzPct val="150000"/>
              <a:buFont typeface="Arial" panose="020B0604020202020204" pitchFamily="34" charset="0"/>
              <a:buChar char="•"/>
            </a:pPr>
            <a:endParaRPr lang="en-US" sz="1800" dirty="0">
              <a:solidFill>
                <a:srgbClr val="0D0D0D"/>
              </a:solidFill>
              <a:latin typeface="Times New Roman" panose="02020603050405020304" pitchFamily="18" charset="0"/>
            </a:endParaRPr>
          </a:p>
          <a:p>
            <a:pPr lvl="1" algn="just">
              <a:lnSpc>
                <a:spcPct val="130000"/>
              </a:lnSpc>
              <a:spcBef>
                <a:spcPts val="600"/>
              </a:spcBef>
              <a:spcAft>
                <a:spcPts val="600"/>
              </a:spcAft>
              <a:buClr>
                <a:srgbClr val="00B0F0"/>
              </a:buClr>
              <a:buSzPct val="150000"/>
              <a:buFont typeface="Arial" panose="020B0604020202020204" pitchFamily="34" charset="0"/>
              <a:buChar char="•"/>
            </a:pPr>
            <a:endParaRPr lang="en-US" sz="2500" dirty="0">
              <a:latin typeface="Times New Roman" pitchFamily="18" charset="0"/>
              <a:cs typeface="Times New Roman" pitchFamily="18" charset="0"/>
            </a:endParaRPr>
          </a:p>
        </p:txBody>
      </p:sp>
      <p:sp>
        <p:nvSpPr>
          <p:cNvPr id="5" name="Rectangle 2"/>
          <p:cNvSpPr txBox="1">
            <a:spLocks noChangeArrowheads="1"/>
          </p:cNvSpPr>
          <p:nvPr/>
        </p:nvSpPr>
        <p:spPr>
          <a:xfrm>
            <a:off x="1676400" y="228600"/>
            <a:ext cx="6781800" cy="685800"/>
          </a:xfrm>
          <a:prstGeom prst="rect">
            <a:avLst/>
          </a:prstGeom>
        </p:spPr>
        <p:txBody>
          <a:bodyPr anchor="ctr" anchorCtr="0"/>
          <a:lstStyle>
            <a:lvl1pPr algn="l" rtl="0" eaLnBrk="1" fontAlgn="base" hangingPunct="1">
              <a:spcBef>
                <a:spcPct val="0"/>
              </a:spcBef>
              <a:spcAft>
                <a:spcPct val="0"/>
              </a:spcAft>
              <a:defRPr sz="4000" b="1" cap="all">
                <a:solidFill>
                  <a:srgbClr val="FFFFFF"/>
                </a:solidFill>
                <a:latin typeface="+mj-lt"/>
                <a:ea typeface="+mj-ea"/>
                <a:cs typeface="+mj-cs"/>
              </a:defRPr>
            </a:lvl1pPr>
            <a:lvl2pPr algn="l" rtl="0" eaLnBrk="1" fontAlgn="base" hangingPunct="1">
              <a:spcBef>
                <a:spcPct val="0"/>
              </a:spcBef>
              <a:spcAft>
                <a:spcPct val="0"/>
              </a:spcAft>
              <a:defRPr sz="4400" b="1">
                <a:solidFill>
                  <a:srgbClr val="FFFFFF"/>
                </a:solidFill>
                <a:latin typeface="Arial" charset="0"/>
              </a:defRPr>
            </a:lvl2pPr>
            <a:lvl3pPr algn="l" rtl="0" eaLnBrk="1" fontAlgn="base" hangingPunct="1">
              <a:spcBef>
                <a:spcPct val="0"/>
              </a:spcBef>
              <a:spcAft>
                <a:spcPct val="0"/>
              </a:spcAft>
              <a:defRPr sz="4400" b="1">
                <a:solidFill>
                  <a:srgbClr val="FFFFFF"/>
                </a:solidFill>
                <a:latin typeface="Arial" charset="0"/>
              </a:defRPr>
            </a:lvl3pPr>
            <a:lvl4pPr algn="l" rtl="0" eaLnBrk="1" fontAlgn="base" hangingPunct="1">
              <a:spcBef>
                <a:spcPct val="0"/>
              </a:spcBef>
              <a:spcAft>
                <a:spcPct val="0"/>
              </a:spcAft>
              <a:defRPr sz="4400" b="1">
                <a:solidFill>
                  <a:srgbClr val="FFFFFF"/>
                </a:solidFill>
                <a:latin typeface="Arial" charset="0"/>
              </a:defRPr>
            </a:lvl4pPr>
            <a:lvl5pPr algn="l" rtl="0" eaLnBrk="1" fontAlgn="base" hangingPunct="1">
              <a:spcBef>
                <a:spcPct val="0"/>
              </a:spcBef>
              <a:spcAft>
                <a:spcPct val="0"/>
              </a:spcAft>
              <a:defRPr sz="4400" b="1">
                <a:solidFill>
                  <a:srgbClr val="FFFFFF"/>
                </a:solidFill>
                <a:latin typeface="Arial" charset="0"/>
              </a:defRPr>
            </a:lvl5pPr>
            <a:lvl6pPr marL="457200" algn="l" rtl="0" eaLnBrk="1" fontAlgn="base" hangingPunct="1">
              <a:spcBef>
                <a:spcPct val="0"/>
              </a:spcBef>
              <a:spcAft>
                <a:spcPct val="0"/>
              </a:spcAft>
              <a:defRPr sz="4400" b="1">
                <a:solidFill>
                  <a:srgbClr val="FFFFFF"/>
                </a:solidFill>
                <a:latin typeface="Arial" charset="0"/>
              </a:defRPr>
            </a:lvl6pPr>
            <a:lvl7pPr marL="914400" algn="l" rtl="0" eaLnBrk="1" fontAlgn="base" hangingPunct="1">
              <a:spcBef>
                <a:spcPct val="0"/>
              </a:spcBef>
              <a:spcAft>
                <a:spcPct val="0"/>
              </a:spcAft>
              <a:defRPr sz="4400" b="1">
                <a:solidFill>
                  <a:srgbClr val="FFFFFF"/>
                </a:solidFill>
                <a:latin typeface="Arial" charset="0"/>
              </a:defRPr>
            </a:lvl7pPr>
            <a:lvl8pPr marL="1371600" algn="l" rtl="0" eaLnBrk="1" fontAlgn="base" hangingPunct="1">
              <a:spcBef>
                <a:spcPct val="0"/>
              </a:spcBef>
              <a:spcAft>
                <a:spcPct val="0"/>
              </a:spcAft>
              <a:defRPr sz="4400" b="1">
                <a:solidFill>
                  <a:srgbClr val="FFFFFF"/>
                </a:solidFill>
                <a:latin typeface="Arial" charset="0"/>
              </a:defRPr>
            </a:lvl8pPr>
            <a:lvl9pPr marL="1828800" algn="l" rtl="0" eaLnBrk="1" fontAlgn="base" hangingPunct="1">
              <a:spcBef>
                <a:spcPct val="0"/>
              </a:spcBef>
              <a:spcAft>
                <a:spcPct val="0"/>
              </a:spcAft>
              <a:defRPr sz="4400" b="1">
                <a:solidFill>
                  <a:srgbClr val="FFFFFF"/>
                </a:solidFill>
                <a:latin typeface="Arial" charset="0"/>
              </a:defRPr>
            </a:lvl9pPr>
          </a:lstStyle>
          <a:p>
            <a:pPr algn="ctr"/>
            <a:r>
              <a:rPr lang="en-US" sz="2800" cap="none" dirty="0" err="1">
                <a:latin typeface="Times New Roman" panose="02020603050405020304" pitchFamily="18" charset="0"/>
                <a:cs typeface="Times New Roman" panose="02020603050405020304" pitchFamily="18" charset="0"/>
              </a:rPr>
              <a:t>Kết</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luận</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và</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hướng</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phát</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triển</a:t>
            </a:r>
            <a:endParaRPr lang="en-US" sz="2800"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6402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fade">
                                      <p:cBhvr>
                                        <p:cTn id="27"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bwMode="gray">
          <a:xfrm>
            <a:off x="1828800" y="1295400"/>
            <a:ext cx="85344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rgbClr val="000000"/>
                </a:solidFill>
                <a:latin typeface="+mn-lt"/>
                <a:ea typeface="+mn-ea"/>
                <a:cs typeface="+mn-cs"/>
              </a:defRPr>
            </a:lvl1pPr>
            <a:lvl2pPr marL="742950" indent="-285750" algn="l" rtl="0" eaLnBrk="1" fontAlgn="base" hangingPunct="1">
              <a:spcBef>
                <a:spcPct val="20000"/>
              </a:spcBef>
              <a:spcAft>
                <a:spcPct val="0"/>
              </a:spcAft>
              <a:buChar char="–"/>
              <a:defRPr sz="2800">
                <a:solidFill>
                  <a:srgbClr val="000000"/>
                </a:solidFill>
                <a:latin typeface="+mn-lt"/>
              </a:defRPr>
            </a:lvl2pPr>
            <a:lvl3pPr marL="1143000" indent="-228600" algn="l" rtl="0" eaLnBrk="1" fontAlgn="base" hangingPunct="1">
              <a:spcBef>
                <a:spcPct val="20000"/>
              </a:spcBef>
              <a:spcAft>
                <a:spcPct val="0"/>
              </a:spcAft>
              <a:buChar char="•"/>
              <a:defRPr sz="2400">
                <a:solidFill>
                  <a:srgbClr val="000000"/>
                </a:solidFill>
                <a:latin typeface="+mn-lt"/>
              </a:defRPr>
            </a:lvl3pPr>
            <a:lvl4pPr marL="1600200" indent="-228600" algn="l" rtl="0" eaLnBrk="1" fontAlgn="base" hangingPunct="1">
              <a:spcBef>
                <a:spcPct val="20000"/>
              </a:spcBef>
              <a:spcAft>
                <a:spcPct val="0"/>
              </a:spcAft>
              <a:buChar char="–"/>
              <a:defRPr sz="2000">
                <a:solidFill>
                  <a:srgbClr val="000000"/>
                </a:solidFill>
                <a:latin typeface="+mn-lt"/>
              </a:defRPr>
            </a:lvl4pPr>
            <a:lvl5pPr marL="2057400" indent="-228600" algn="l" rtl="0" eaLnBrk="1" fontAlgn="base" hangingPunct="1">
              <a:spcBef>
                <a:spcPct val="20000"/>
              </a:spcBef>
              <a:spcAft>
                <a:spcPct val="0"/>
              </a:spcAft>
              <a:buChar char="»"/>
              <a:defRPr sz="2000">
                <a:solidFill>
                  <a:srgbClr val="000000"/>
                </a:solidFill>
                <a:latin typeface="+mn-lt"/>
              </a:defRPr>
            </a:lvl5pPr>
            <a:lvl6pPr marL="2514600" indent="-228600" algn="l" rtl="0" eaLnBrk="1" fontAlgn="base" hangingPunct="1">
              <a:spcBef>
                <a:spcPct val="20000"/>
              </a:spcBef>
              <a:spcAft>
                <a:spcPct val="0"/>
              </a:spcAft>
              <a:buChar char="»"/>
              <a:defRPr sz="2000">
                <a:solidFill>
                  <a:srgbClr val="000000"/>
                </a:solidFill>
                <a:latin typeface="+mn-lt"/>
              </a:defRPr>
            </a:lvl6pPr>
            <a:lvl7pPr marL="2971800" indent="-228600" algn="l" rtl="0" eaLnBrk="1" fontAlgn="base" hangingPunct="1">
              <a:spcBef>
                <a:spcPct val="20000"/>
              </a:spcBef>
              <a:spcAft>
                <a:spcPct val="0"/>
              </a:spcAft>
              <a:buChar char="»"/>
              <a:defRPr sz="2000">
                <a:solidFill>
                  <a:srgbClr val="000000"/>
                </a:solidFill>
                <a:latin typeface="+mn-lt"/>
              </a:defRPr>
            </a:lvl7pPr>
            <a:lvl8pPr marL="3429000" indent="-228600" algn="l" rtl="0" eaLnBrk="1" fontAlgn="base" hangingPunct="1">
              <a:spcBef>
                <a:spcPct val="20000"/>
              </a:spcBef>
              <a:spcAft>
                <a:spcPct val="0"/>
              </a:spcAft>
              <a:buChar char="»"/>
              <a:defRPr sz="2000">
                <a:solidFill>
                  <a:srgbClr val="000000"/>
                </a:solidFill>
                <a:latin typeface="+mn-lt"/>
              </a:defRPr>
            </a:lvl8pPr>
            <a:lvl9pPr marL="3886200" indent="-228600" algn="l" rtl="0" eaLnBrk="1" fontAlgn="base" hangingPunct="1">
              <a:spcBef>
                <a:spcPct val="20000"/>
              </a:spcBef>
              <a:spcAft>
                <a:spcPct val="0"/>
              </a:spcAft>
              <a:buChar char="»"/>
              <a:defRPr sz="2000">
                <a:solidFill>
                  <a:srgbClr val="000000"/>
                </a:solidFill>
                <a:latin typeface="+mn-lt"/>
              </a:defRPr>
            </a:lvl9pPr>
          </a:lstStyle>
          <a:p>
            <a:pPr marL="457200" lvl="1" indent="-457200" algn="just">
              <a:lnSpc>
                <a:spcPct val="130000"/>
              </a:lnSpc>
              <a:spcBef>
                <a:spcPts val="0"/>
              </a:spcBef>
              <a:spcAft>
                <a:spcPts val="600"/>
              </a:spcAft>
              <a:buClr>
                <a:srgbClr val="0033CC"/>
              </a:buClr>
              <a:buNone/>
              <a:defRPr/>
            </a:pPr>
            <a:r>
              <a:rPr lang="en-US" sz="2400" b="1" dirty="0">
                <a:latin typeface="Times New Roman" panose="02020603050405020304" pitchFamily="18" charset="0"/>
                <a:cs typeface="Times New Roman" panose="02020603050405020304" pitchFamily="18" charset="0"/>
              </a:rPr>
              <a:t>1. </a:t>
            </a:r>
            <a:r>
              <a:rPr lang="en-US" sz="2400" b="1" dirty="0" err="1">
                <a:latin typeface="Times New Roman" panose="02020603050405020304" pitchFamily="18" charset="0"/>
                <a:cs typeface="Times New Roman" panose="02020603050405020304" pitchFamily="18" charset="0"/>
              </a:rPr>
              <a:t>Kết</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quả</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đạt</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được</a:t>
            </a:r>
            <a:endParaRPr lang="en-US" sz="2400" b="1" dirty="0">
              <a:latin typeface="Times New Roman" panose="02020603050405020304" pitchFamily="18" charset="0"/>
              <a:cs typeface="Times New Roman" panose="02020603050405020304" pitchFamily="18" charset="0"/>
            </a:endParaRPr>
          </a:p>
          <a:p>
            <a:pPr marL="0" lvl="1" indent="0" algn="just">
              <a:lnSpc>
                <a:spcPct val="130000"/>
              </a:lnSpc>
              <a:spcBef>
                <a:spcPts val="0"/>
              </a:spcBef>
              <a:spcAft>
                <a:spcPts val="600"/>
              </a:spcAft>
              <a:buClr>
                <a:srgbClr val="0033CC"/>
              </a:buClr>
              <a:buNone/>
              <a:defRPr/>
            </a:pPr>
            <a:r>
              <a:rPr lang="en-US" sz="2400" dirty="0">
                <a:solidFill>
                  <a:srgbClr val="00B0F0"/>
                </a:solidFill>
                <a:cs typeface="Times New Roman" pitchFamily="18" charset="0"/>
              </a:rPr>
              <a:t>   </a:t>
            </a:r>
            <a:r>
              <a:rPr lang="en-US" sz="2400" dirty="0">
                <a:solidFill>
                  <a:srgbClr val="000714"/>
                </a:solidFill>
                <a:latin typeface="Times New Roman" panose="02020603050405020304" pitchFamily="18" charset="0"/>
                <a:cs typeface="Times New Roman" panose="02020603050405020304" pitchFamily="18" charset="0"/>
              </a:rPr>
              <a:t>b. </a:t>
            </a:r>
            <a:r>
              <a:rPr lang="en-US" sz="2400" dirty="0" err="1">
                <a:solidFill>
                  <a:srgbClr val="000714"/>
                </a:solidFill>
                <a:latin typeface="Times New Roman" panose="02020603050405020304" pitchFamily="18" charset="0"/>
                <a:cs typeface="Times New Roman" panose="02020603050405020304" pitchFamily="18" charset="0"/>
              </a:rPr>
              <a:t>Về</a:t>
            </a:r>
            <a:r>
              <a:rPr lang="en-US" sz="2400" dirty="0">
                <a:solidFill>
                  <a:srgbClr val="000714"/>
                </a:solidFill>
                <a:latin typeface="Times New Roman" panose="02020603050405020304" pitchFamily="18" charset="0"/>
                <a:cs typeface="Times New Roman" panose="02020603050405020304" pitchFamily="18" charset="0"/>
              </a:rPr>
              <a:t> </a:t>
            </a:r>
            <a:r>
              <a:rPr lang="en-US" sz="2400" dirty="0" err="1">
                <a:solidFill>
                  <a:srgbClr val="000714"/>
                </a:solidFill>
                <a:latin typeface="Times New Roman" panose="02020603050405020304" pitchFamily="18" charset="0"/>
                <a:cs typeface="Times New Roman" panose="02020603050405020304" pitchFamily="18" charset="0"/>
              </a:rPr>
              <a:t>thực</a:t>
            </a:r>
            <a:r>
              <a:rPr lang="en-US" sz="2400" dirty="0">
                <a:solidFill>
                  <a:srgbClr val="000714"/>
                </a:solidFill>
                <a:latin typeface="Times New Roman" panose="02020603050405020304" pitchFamily="18" charset="0"/>
                <a:cs typeface="Times New Roman" panose="02020603050405020304" pitchFamily="18" charset="0"/>
              </a:rPr>
              <a:t> </a:t>
            </a:r>
            <a:r>
              <a:rPr lang="en-US" sz="2400" dirty="0" err="1">
                <a:solidFill>
                  <a:srgbClr val="000714"/>
                </a:solidFill>
                <a:latin typeface="Times New Roman" panose="02020603050405020304" pitchFamily="18" charset="0"/>
                <a:cs typeface="Times New Roman" panose="02020603050405020304" pitchFamily="18" charset="0"/>
              </a:rPr>
              <a:t>tiễn</a:t>
            </a:r>
            <a:endParaRPr lang="en-US" sz="2400" dirty="0">
              <a:solidFill>
                <a:srgbClr val="000714"/>
              </a:solidFill>
              <a:latin typeface="Times New Roman" pitchFamily="18" charset="0"/>
              <a:cs typeface="Times New Roman" pitchFamily="18" charset="0"/>
            </a:endParaRPr>
          </a:p>
          <a:p>
            <a:pPr lvl="1" algn="just">
              <a:lnSpc>
                <a:spcPct val="130000"/>
              </a:lnSpc>
              <a:spcBef>
                <a:spcPts val="600"/>
              </a:spcBef>
              <a:spcAft>
                <a:spcPts val="600"/>
              </a:spcAft>
              <a:buClr>
                <a:srgbClr val="00B0F0"/>
              </a:buClr>
              <a:buSzPct val="150000"/>
              <a:buFont typeface="Wingdings" panose="05000000000000000000" pitchFamily="2" charset="2"/>
              <a:buChar char="Ø"/>
            </a:pPr>
            <a:r>
              <a:rPr lang="vi-VN" sz="1800" dirty="0">
                <a:solidFill>
                  <a:srgbClr val="0D0D0D"/>
                </a:solidFill>
                <a:effectLst/>
                <a:latin typeface="Times New Roman" panose="02020603050405020304" pitchFamily="18" charset="0"/>
                <a:ea typeface="Times New Roman" panose="02020603050405020304" pitchFamily="18" charset="0"/>
              </a:rPr>
              <a:t>Phân tích thiết kế chương trình </a:t>
            </a:r>
            <a:endParaRPr lang="en-US" sz="1800" dirty="0">
              <a:solidFill>
                <a:srgbClr val="0D0D0D"/>
              </a:solidFill>
              <a:effectLst/>
              <a:latin typeface="Times New Roman" panose="02020603050405020304" pitchFamily="18" charset="0"/>
              <a:ea typeface="Times New Roman" panose="02020603050405020304" pitchFamily="18" charset="0"/>
            </a:endParaRPr>
          </a:p>
          <a:p>
            <a:pPr lvl="1" algn="just">
              <a:lnSpc>
                <a:spcPct val="130000"/>
              </a:lnSpc>
              <a:spcBef>
                <a:spcPts val="600"/>
              </a:spcBef>
              <a:spcAft>
                <a:spcPts val="600"/>
              </a:spcAft>
              <a:buClr>
                <a:srgbClr val="00B0F0"/>
              </a:buClr>
              <a:buSzPct val="150000"/>
              <a:buFont typeface="Wingdings" panose="05000000000000000000" pitchFamily="2" charset="2"/>
              <a:buChar char="Ø"/>
            </a:pPr>
            <a:r>
              <a:rPr lang="en-US" sz="1800" dirty="0" err="1">
                <a:solidFill>
                  <a:srgbClr val="0D0D0D"/>
                </a:solidFill>
                <a:latin typeface="Times New Roman" panose="02020603050405020304" pitchFamily="18" charset="0"/>
                <a:ea typeface="Times New Roman" panose="02020603050405020304" pitchFamily="18" charset="0"/>
              </a:rPr>
              <a:t>Nắm</a:t>
            </a:r>
            <a:r>
              <a:rPr lang="en-US" sz="1800" dirty="0">
                <a:solidFill>
                  <a:srgbClr val="0D0D0D"/>
                </a:solidFill>
                <a:latin typeface="Times New Roman" panose="02020603050405020304" pitchFamily="18" charset="0"/>
                <a:ea typeface="Times New Roman" panose="02020603050405020304" pitchFamily="18" charset="0"/>
              </a:rPr>
              <a:t> </a:t>
            </a:r>
            <a:r>
              <a:rPr lang="en-US" sz="1800" dirty="0" err="1">
                <a:solidFill>
                  <a:srgbClr val="0D0D0D"/>
                </a:solidFill>
                <a:latin typeface="Times New Roman" panose="02020603050405020304" pitchFamily="18" charset="0"/>
                <a:ea typeface="Times New Roman" panose="02020603050405020304" pitchFamily="18" charset="0"/>
              </a:rPr>
              <a:t>vững</a:t>
            </a:r>
            <a:r>
              <a:rPr lang="en-US" sz="1800" dirty="0">
                <a:solidFill>
                  <a:srgbClr val="0D0D0D"/>
                </a:solidFill>
                <a:latin typeface="Times New Roman" panose="02020603050405020304" pitchFamily="18" charset="0"/>
                <a:ea typeface="Times New Roman" panose="02020603050405020304" pitchFamily="18" charset="0"/>
              </a:rPr>
              <a:t> </a:t>
            </a:r>
            <a:r>
              <a:rPr lang="en-US" sz="1800" dirty="0" err="1">
                <a:solidFill>
                  <a:srgbClr val="0D0D0D"/>
                </a:solidFill>
                <a:latin typeface="Times New Roman" panose="02020603050405020304" pitchFamily="18" charset="0"/>
                <a:ea typeface="Times New Roman" panose="02020603050405020304" pitchFamily="18" charset="0"/>
              </a:rPr>
              <a:t>các</a:t>
            </a:r>
            <a:r>
              <a:rPr lang="en-US" sz="1800" dirty="0">
                <a:solidFill>
                  <a:srgbClr val="0D0D0D"/>
                </a:solidFill>
                <a:latin typeface="Times New Roman" panose="02020603050405020304" pitchFamily="18" charset="0"/>
                <a:ea typeface="Times New Roman" panose="02020603050405020304" pitchFamily="18" charset="0"/>
              </a:rPr>
              <a:t> </a:t>
            </a:r>
            <a:r>
              <a:rPr lang="en-US" sz="1800" dirty="0" err="1">
                <a:solidFill>
                  <a:srgbClr val="0D0D0D"/>
                </a:solidFill>
                <a:latin typeface="Times New Roman" panose="02020603050405020304" pitchFamily="18" charset="0"/>
                <a:ea typeface="Times New Roman" panose="02020603050405020304" pitchFamily="18" charset="0"/>
              </a:rPr>
              <a:t>chức</a:t>
            </a:r>
            <a:r>
              <a:rPr lang="en-US" sz="1800" dirty="0">
                <a:solidFill>
                  <a:srgbClr val="0D0D0D"/>
                </a:solidFill>
                <a:latin typeface="Times New Roman" panose="02020603050405020304" pitchFamily="18" charset="0"/>
                <a:ea typeface="Times New Roman" panose="02020603050405020304" pitchFamily="18" charset="0"/>
              </a:rPr>
              <a:t> </a:t>
            </a:r>
            <a:r>
              <a:rPr lang="en-US" sz="1800" dirty="0" err="1">
                <a:solidFill>
                  <a:srgbClr val="0D0D0D"/>
                </a:solidFill>
                <a:latin typeface="Times New Roman" panose="02020603050405020304" pitchFamily="18" charset="0"/>
                <a:ea typeface="Times New Roman" panose="02020603050405020304" pitchFamily="18" charset="0"/>
              </a:rPr>
              <a:t>năng</a:t>
            </a:r>
            <a:r>
              <a:rPr lang="en-US" sz="1800" dirty="0">
                <a:solidFill>
                  <a:srgbClr val="0D0D0D"/>
                </a:solidFill>
                <a:latin typeface="Times New Roman" panose="02020603050405020304" pitchFamily="18" charset="0"/>
                <a:ea typeface="Times New Roman" panose="02020603050405020304" pitchFamily="18" charset="0"/>
              </a:rPr>
              <a:t> </a:t>
            </a:r>
            <a:r>
              <a:rPr lang="en-US" sz="1800" dirty="0" err="1">
                <a:solidFill>
                  <a:srgbClr val="0D0D0D"/>
                </a:solidFill>
                <a:latin typeface="Times New Roman" panose="02020603050405020304" pitchFamily="18" charset="0"/>
                <a:ea typeface="Times New Roman" panose="02020603050405020304" pitchFamily="18" charset="0"/>
              </a:rPr>
              <a:t>cần</a:t>
            </a:r>
            <a:r>
              <a:rPr lang="en-US" sz="1800" dirty="0">
                <a:solidFill>
                  <a:srgbClr val="0D0D0D"/>
                </a:solidFill>
                <a:latin typeface="Times New Roman" panose="02020603050405020304" pitchFamily="18" charset="0"/>
                <a:ea typeface="Times New Roman" panose="02020603050405020304" pitchFamily="18" charset="0"/>
              </a:rPr>
              <a:t> </a:t>
            </a:r>
            <a:r>
              <a:rPr lang="en-US" sz="1800" dirty="0" err="1">
                <a:solidFill>
                  <a:srgbClr val="0D0D0D"/>
                </a:solidFill>
                <a:latin typeface="Times New Roman" panose="02020603050405020304" pitchFamily="18" charset="0"/>
                <a:ea typeface="Times New Roman" panose="02020603050405020304" pitchFamily="18" charset="0"/>
              </a:rPr>
              <a:t>thiết</a:t>
            </a:r>
            <a:r>
              <a:rPr lang="en-US" sz="1800" dirty="0">
                <a:solidFill>
                  <a:srgbClr val="0D0D0D"/>
                </a:solidFill>
                <a:latin typeface="Times New Roman" panose="02020603050405020304" pitchFamily="18" charset="0"/>
                <a:ea typeface="Times New Roman" panose="02020603050405020304" pitchFamily="18" charset="0"/>
              </a:rPr>
              <a:t>, </a:t>
            </a:r>
            <a:r>
              <a:rPr lang="en-US" sz="1800" dirty="0" err="1">
                <a:solidFill>
                  <a:srgbClr val="0D0D0D"/>
                </a:solidFill>
                <a:latin typeface="Times New Roman" panose="02020603050405020304" pitchFamily="18" charset="0"/>
                <a:ea typeface="Times New Roman" panose="02020603050405020304" pitchFamily="18" charset="0"/>
              </a:rPr>
              <a:t>đồng</a:t>
            </a:r>
            <a:r>
              <a:rPr lang="en-US" sz="1800" dirty="0">
                <a:solidFill>
                  <a:srgbClr val="0D0D0D"/>
                </a:solidFill>
                <a:latin typeface="Times New Roman" panose="02020603050405020304" pitchFamily="18" charset="0"/>
                <a:ea typeface="Times New Roman" panose="02020603050405020304" pitchFamily="18" charset="0"/>
              </a:rPr>
              <a:t> </a:t>
            </a:r>
            <a:r>
              <a:rPr lang="en-US" sz="1800" dirty="0" err="1">
                <a:solidFill>
                  <a:srgbClr val="0D0D0D"/>
                </a:solidFill>
                <a:latin typeface="Times New Roman" panose="02020603050405020304" pitchFamily="18" charset="0"/>
                <a:ea typeface="Times New Roman" panose="02020603050405020304" pitchFamily="18" charset="0"/>
              </a:rPr>
              <a:t>thời</a:t>
            </a:r>
            <a:r>
              <a:rPr lang="en-US" sz="1800" dirty="0">
                <a:solidFill>
                  <a:srgbClr val="0D0D0D"/>
                </a:solidFill>
                <a:latin typeface="Times New Roman" panose="02020603050405020304" pitchFamily="18" charset="0"/>
                <a:ea typeface="Times New Roman" panose="02020603050405020304" pitchFamily="18" charset="0"/>
              </a:rPr>
              <a:t> </a:t>
            </a:r>
            <a:r>
              <a:rPr lang="en-US" sz="1800" dirty="0" err="1">
                <a:solidFill>
                  <a:srgbClr val="0D0D0D"/>
                </a:solidFill>
                <a:latin typeface="Times New Roman" panose="02020603050405020304" pitchFamily="18" charset="0"/>
                <a:ea typeface="Times New Roman" panose="02020603050405020304" pitchFamily="18" charset="0"/>
              </a:rPr>
              <a:t>lập</a:t>
            </a:r>
            <a:r>
              <a:rPr lang="en-US" sz="1800" dirty="0">
                <a:solidFill>
                  <a:srgbClr val="0D0D0D"/>
                </a:solidFill>
                <a:latin typeface="Times New Roman" panose="02020603050405020304" pitchFamily="18" charset="0"/>
                <a:ea typeface="Times New Roman" panose="02020603050405020304" pitchFamily="18" charset="0"/>
              </a:rPr>
              <a:t> </a:t>
            </a:r>
            <a:r>
              <a:rPr lang="en-US" sz="1800" dirty="0" err="1">
                <a:solidFill>
                  <a:srgbClr val="0D0D0D"/>
                </a:solidFill>
                <a:latin typeface="Times New Roman" panose="02020603050405020304" pitchFamily="18" charset="0"/>
                <a:ea typeface="Times New Roman" panose="02020603050405020304" pitchFamily="18" charset="0"/>
              </a:rPr>
              <a:t>trình</a:t>
            </a:r>
            <a:r>
              <a:rPr lang="en-US" sz="1800" dirty="0">
                <a:solidFill>
                  <a:srgbClr val="0D0D0D"/>
                </a:solidFill>
                <a:latin typeface="Times New Roman" panose="02020603050405020304" pitchFamily="18" charset="0"/>
                <a:ea typeface="Times New Roman" panose="02020603050405020304" pitchFamily="18" charset="0"/>
              </a:rPr>
              <a:t> </a:t>
            </a:r>
            <a:r>
              <a:rPr lang="en-US" sz="1800" dirty="0" err="1">
                <a:solidFill>
                  <a:srgbClr val="0D0D0D"/>
                </a:solidFill>
                <a:latin typeface="Times New Roman" panose="02020603050405020304" pitchFamily="18" charset="0"/>
                <a:ea typeface="Times New Roman" panose="02020603050405020304" pitchFamily="18" charset="0"/>
              </a:rPr>
              <a:t>thành</a:t>
            </a:r>
            <a:r>
              <a:rPr lang="en-US" sz="1800" dirty="0">
                <a:solidFill>
                  <a:srgbClr val="0D0D0D"/>
                </a:solidFill>
                <a:latin typeface="Times New Roman" panose="02020603050405020304" pitchFamily="18" charset="0"/>
                <a:ea typeface="Times New Roman" panose="02020603050405020304" pitchFamily="18" charset="0"/>
              </a:rPr>
              <a:t> </a:t>
            </a:r>
            <a:r>
              <a:rPr lang="en-US" sz="1800" dirty="0" err="1">
                <a:solidFill>
                  <a:srgbClr val="0D0D0D"/>
                </a:solidFill>
                <a:latin typeface="Times New Roman" panose="02020603050405020304" pitchFamily="18" charset="0"/>
                <a:ea typeface="Times New Roman" panose="02020603050405020304" pitchFamily="18" charset="0"/>
              </a:rPr>
              <a:t>công</a:t>
            </a:r>
            <a:r>
              <a:rPr lang="en-US" sz="1800" dirty="0">
                <a:solidFill>
                  <a:srgbClr val="0D0D0D"/>
                </a:solidFill>
                <a:latin typeface="Times New Roman" panose="02020603050405020304" pitchFamily="18" charset="0"/>
                <a:ea typeface="Times New Roman" panose="02020603050405020304" pitchFamily="18" charset="0"/>
              </a:rPr>
              <a:t> </a:t>
            </a:r>
            <a:r>
              <a:rPr lang="en-US" sz="1800" dirty="0" err="1">
                <a:solidFill>
                  <a:srgbClr val="0D0D0D"/>
                </a:solidFill>
                <a:latin typeface="Times New Roman" panose="02020603050405020304" pitchFamily="18" charset="0"/>
                <a:ea typeface="Times New Roman" panose="02020603050405020304" pitchFamily="18" charset="0"/>
              </a:rPr>
              <a:t>hệ</a:t>
            </a:r>
            <a:r>
              <a:rPr lang="en-US" sz="1800" dirty="0">
                <a:solidFill>
                  <a:srgbClr val="0D0D0D"/>
                </a:solidFill>
                <a:latin typeface="Times New Roman" panose="02020603050405020304" pitchFamily="18" charset="0"/>
                <a:ea typeface="Times New Roman" panose="02020603050405020304" pitchFamily="18" charset="0"/>
              </a:rPr>
              <a:t> </a:t>
            </a:r>
            <a:r>
              <a:rPr lang="en-US" sz="1800" dirty="0" err="1">
                <a:solidFill>
                  <a:srgbClr val="0D0D0D"/>
                </a:solidFill>
                <a:latin typeface="Times New Roman" panose="02020603050405020304" pitchFamily="18" charset="0"/>
                <a:ea typeface="Times New Roman" panose="02020603050405020304" pitchFamily="18" charset="0"/>
              </a:rPr>
              <a:t>thống</a:t>
            </a:r>
            <a:r>
              <a:rPr lang="en-US" sz="1800" dirty="0">
                <a:solidFill>
                  <a:srgbClr val="0D0D0D"/>
                </a:solidFill>
                <a:latin typeface="Times New Roman" panose="02020603050405020304" pitchFamily="18" charset="0"/>
                <a:ea typeface="Times New Roman" panose="02020603050405020304" pitchFamily="18" charset="0"/>
              </a:rPr>
              <a:t> </a:t>
            </a:r>
            <a:r>
              <a:rPr lang="en-US" sz="1800" dirty="0" err="1">
                <a:solidFill>
                  <a:srgbClr val="0D0D0D"/>
                </a:solidFill>
                <a:latin typeface="Times New Roman" panose="02020603050405020304" pitchFamily="18" charset="0"/>
                <a:ea typeface="Times New Roman" panose="02020603050405020304" pitchFamily="18" charset="0"/>
              </a:rPr>
              <a:t>mua</a:t>
            </a:r>
            <a:r>
              <a:rPr lang="en-US" sz="1800" dirty="0">
                <a:solidFill>
                  <a:srgbClr val="0D0D0D"/>
                </a:solidFill>
                <a:latin typeface="Times New Roman" panose="02020603050405020304" pitchFamily="18" charset="0"/>
                <a:ea typeface="Times New Roman" panose="02020603050405020304" pitchFamily="18" charset="0"/>
              </a:rPr>
              <a:t> </a:t>
            </a:r>
            <a:r>
              <a:rPr lang="en-US" sz="1800" dirty="0" err="1">
                <a:solidFill>
                  <a:srgbClr val="0D0D0D"/>
                </a:solidFill>
                <a:latin typeface="Times New Roman" panose="02020603050405020304" pitchFamily="18" charset="0"/>
                <a:ea typeface="Times New Roman" panose="02020603050405020304" pitchFamily="18" charset="0"/>
              </a:rPr>
              <a:t>bán</a:t>
            </a:r>
            <a:r>
              <a:rPr lang="en-US" sz="1800" dirty="0">
                <a:solidFill>
                  <a:srgbClr val="0D0D0D"/>
                </a:solidFill>
                <a:latin typeface="Times New Roman" panose="02020603050405020304" pitchFamily="18" charset="0"/>
                <a:ea typeface="Times New Roman" panose="02020603050405020304" pitchFamily="18" charset="0"/>
              </a:rPr>
              <a:t> </a:t>
            </a:r>
            <a:r>
              <a:rPr lang="en-US" sz="1800" dirty="0" err="1">
                <a:solidFill>
                  <a:srgbClr val="0D0D0D"/>
                </a:solidFill>
                <a:latin typeface="Times New Roman" panose="02020603050405020304" pitchFamily="18" charset="0"/>
                <a:ea typeface="Times New Roman" panose="02020603050405020304" pitchFamily="18" charset="0"/>
              </a:rPr>
              <a:t>và</a:t>
            </a:r>
            <a:r>
              <a:rPr lang="en-US" sz="1800" dirty="0">
                <a:solidFill>
                  <a:srgbClr val="0D0D0D"/>
                </a:solidFill>
                <a:latin typeface="Times New Roman" panose="02020603050405020304" pitchFamily="18" charset="0"/>
                <a:ea typeface="Times New Roman" panose="02020603050405020304" pitchFamily="18" charset="0"/>
              </a:rPr>
              <a:t> </a:t>
            </a:r>
            <a:r>
              <a:rPr lang="en-US" sz="1800" dirty="0" err="1">
                <a:solidFill>
                  <a:srgbClr val="0D0D0D"/>
                </a:solidFill>
                <a:latin typeface="Times New Roman" panose="02020603050405020304" pitchFamily="18" charset="0"/>
                <a:ea typeface="Times New Roman" panose="02020603050405020304" pitchFamily="18" charset="0"/>
              </a:rPr>
              <a:t>quản</a:t>
            </a:r>
            <a:r>
              <a:rPr lang="en-US" sz="1800" dirty="0">
                <a:solidFill>
                  <a:srgbClr val="0D0D0D"/>
                </a:solidFill>
                <a:latin typeface="Times New Roman" panose="02020603050405020304" pitchFamily="18" charset="0"/>
                <a:ea typeface="Times New Roman" panose="02020603050405020304" pitchFamily="18" charset="0"/>
              </a:rPr>
              <a:t> </a:t>
            </a:r>
            <a:r>
              <a:rPr lang="en-US" sz="1800" dirty="0" err="1">
                <a:solidFill>
                  <a:srgbClr val="0D0D0D"/>
                </a:solidFill>
                <a:latin typeface="Times New Roman" panose="02020603050405020304" pitchFamily="18" charset="0"/>
                <a:ea typeface="Times New Roman" panose="02020603050405020304" pitchFamily="18" charset="0"/>
              </a:rPr>
              <a:t>lý</a:t>
            </a:r>
            <a:r>
              <a:rPr lang="en-US" sz="1800" dirty="0">
                <a:solidFill>
                  <a:srgbClr val="0D0D0D"/>
                </a:solidFill>
                <a:latin typeface="Times New Roman" panose="02020603050405020304" pitchFamily="18" charset="0"/>
                <a:ea typeface="Times New Roman" panose="02020603050405020304" pitchFamily="18" charset="0"/>
              </a:rPr>
              <a:t> </a:t>
            </a:r>
            <a:r>
              <a:rPr lang="en-US" sz="1800" dirty="0" err="1">
                <a:solidFill>
                  <a:srgbClr val="0D0D0D"/>
                </a:solidFill>
                <a:latin typeface="Times New Roman" panose="02020603050405020304" pitchFamily="18" charset="0"/>
                <a:ea typeface="Times New Roman" panose="02020603050405020304" pitchFamily="18" charset="0"/>
              </a:rPr>
              <a:t>thiết</a:t>
            </a:r>
            <a:r>
              <a:rPr lang="en-US" sz="1800" dirty="0">
                <a:solidFill>
                  <a:srgbClr val="0D0D0D"/>
                </a:solidFill>
                <a:latin typeface="Times New Roman" panose="02020603050405020304" pitchFamily="18" charset="0"/>
                <a:ea typeface="Times New Roman" panose="02020603050405020304" pitchFamily="18" charset="0"/>
              </a:rPr>
              <a:t> </a:t>
            </a:r>
            <a:r>
              <a:rPr lang="en-US" sz="1800" dirty="0" err="1">
                <a:solidFill>
                  <a:srgbClr val="0D0D0D"/>
                </a:solidFill>
                <a:latin typeface="Times New Roman" panose="02020603050405020304" pitchFamily="18" charset="0"/>
                <a:ea typeface="Times New Roman" panose="02020603050405020304" pitchFamily="18" charset="0"/>
              </a:rPr>
              <a:t>bị</a:t>
            </a:r>
            <a:r>
              <a:rPr lang="en-US" sz="1800" dirty="0">
                <a:solidFill>
                  <a:srgbClr val="0D0D0D"/>
                </a:solidFill>
                <a:latin typeface="Times New Roman" panose="02020603050405020304" pitchFamily="18" charset="0"/>
                <a:ea typeface="Times New Roman" panose="02020603050405020304" pitchFamily="18" charset="0"/>
              </a:rPr>
              <a:t> </a:t>
            </a:r>
            <a:r>
              <a:rPr lang="en-US" sz="1800" dirty="0" err="1">
                <a:solidFill>
                  <a:srgbClr val="0D0D0D"/>
                </a:solidFill>
                <a:latin typeface="Times New Roman" panose="02020603050405020304" pitchFamily="18" charset="0"/>
                <a:ea typeface="Times New Roman" panose="02020603050405020304" pitchFamily="18" charset="0"/>
              </a:rPr>
              <a:t>điện</a:t>
            </a:r>
            <a:r>
              <a:rPr lang="en-US" sz="1800" dirty="0">
                <a:solidFill>
                  <a:srgbClr val="0D0D0D"/>
                </a:solidFill>
                <a:latin typeface="Times New Roman" panose="02020603050405020304" pitchFamily="18" charset="0"/>
                <a:ea typeface="Times New Roman" panose="02020603050405020304" pitchFamily="18" charset="0"/>
              </a:rPr>
              <a:t> </a:t>
            </a:r>
            <a:r>
              <a:rPr lang="en-US" sz="1800" dirty="0" err="1">
                <a:solidFill>
                  <a:srgbClr val="0D0D0D"/>
                </a:solidFill>
                <a:latin typeface="Times New Roman" panose="02020603050405020304" pitchFamily="18" charset="0"/>
                <a:ea typeface="Times New Roman" panose="02020603050405020304" pitchFamily="18" charset="0"/>
              </a:rPr>
              <a:t>tử</a:t>
            </a:r>
            <a:endParaRPr lang="en-US" sz="1800" dirty="0">
              <a:solidFill>
                <a:srgbClr val="0D0D0D"/>
              </a:solidFill>
              <a:latin typeface="Times New Roman" panose="02020603050405020304" pitchFamily="18" charset="0"/>
              <a:ea typeface="Times New Roman" panose="02020603050405020304" pitchFamily="18" charset="0"/>
            </a:endParaRPr>
          </a:p>
          <a:p>
            <a:pPr lvl="1" algn="just">
              <a:lnSpc>
                <a:spcPct val="130000"/>
              </a:lnSpc>
              <a:spcBef>
                <a:spcPts val="600"/>
              </a:spcBef>
              <a:spcAft>
                <a:spcPts val="600"/>
              </a:spcAft>
              <a:buClr>
                <a:srgbClr val="00B0F0"/>
              </a:buClr>
              <a:buSzPct val="150000"/>
              <a:buFont typeface="Wingdings" panose="05000000000000000000" pitchFamily="2" charset="2"/>
              <a:buChar char="Ø"/>
            </a:pPr>
            <a:r>
              <a:rPr lang="en-US" sz="1800" dirty="0" err="1">
                <a:solidFill>
                  <a:srgbClr val="0D0D0D"/>
                </a:solidFill>
                <a:latin typeface="Times New Roman" panose="02020603050405020304" pitchFamily="18" charset="0"/>
                <a:ea typeface="Times New Roman" panose="02020603050405020304" pitchFamily="18" charset="0"/>
              </a:rPr>
              <a:t>Xây</a:t>
            </a:r>
            <a:r>
              <a:rPr lang="en-US" sz="1800" dirty="0">
                <a:solidFill>
                  <a:srgbClr val="0D0D0D"/>
                </a:solidFill>
                <a:latin typeface="Times New Roman" panose="02020603050405020304" pitchFamily="18" charset="0"/>
                <a:ea typeface="Times New Roman" panose="02020603050405020304" pitchFamily="18" charset="0"/>
              </a:rPr>
              <a:t> </a:t>
            </a:r>
            <a:r>
              <a:rPr lang="en-US" sz="1800" dirty="0" err="1">
                <a:solidFill>
                  <a:srgbClr val="0D0D0D"/>
                </a:solidFill>
                <a:latin typeface="Times New Roman" panose="02020603050405020304" pitchFamily="18" charset="0"/>
                <a:ea typeface="Times New Roman" panose="02020603050405020304" pitchFamily="18" charset="0"/>
              </a:rPr>
              <a:t>dựng</a:t>
            </a:r>
            <a:r>
              <a:rPr lang="en-US" sz="1800" dirty="0">
                <a:solidFill>
                  <a:srgbClr val="0D0D0D"/>
                </a:solidFill>
                <a:latin typeface="Times New Roman" panose="02020603050405020304" pitchFamily="18" charset="0"/>
                <a:ea typeface="Times New Roman" panose="02020603050405020304" pitchFamily="18" charset="0"/>
              </a:rPr>
              <a:t> </a:t>
            </a:r>
            <a:r>
              <a:rPr lang="en-US" sz="1800" dirty="0" err="1">
                <a:solidFill>
                  <a:srgbClr val="0D0D0D"/>
                </a:solidFill>
                <a:latin typeface="Times New Roman" panose="02020603050405020304" pitchFamily="18" charset="0"/>
                <a:ea typeface="Times New Roman" panose="02020603050405020304" pitchFamily="18" charset="0"/>
              </a:rPr>
              <a:t>thành</a:t>
            </a:r>
            <a:r>
              <a:rPr lang="en-US" sz="1800" dirty="0">
                <a:solidFill>
                  <a:srgbClr val="0D0D0D"/>
                </a:solidFill>
                <a:latin typeface="Times New Roman" panose="02020603050405020304" pitchFamily="18" charset="0"/>
                <a:ea typeface="Times New Roman" panose="02020603050405020304" pitchFamily="18" charset="0"/>
              </a:rPr>
              <a:t> </a:t>
            </a:r>
            <a:r>
              <a:rPr lang="en-US" sz="1800" dirty="0" err="1">
                <a:solidFill>
                  <a:srgbClr val="0D0D0D"/>
                </a:solidFill>
                <a:latin typeface="Times New Roman" panose="02020603050405020304" pitchFamily="18" charset="0"/>
                <a:ea typeface="Times New Roman" panose="02020603050405020304" pitchFamily="18" charset="0"/>
              </a:rPr>
              <a:t>công</a:t>
            </a:r>
            <a:r>
              <a:rPr lang="en-US" sz="1800" dirty="0">
                <a:solidFill>
                  <a:srgbClr val="0D0D0D"/>
                </a:solidFill>
                <a:latin typeface="Times New Roman" panose="02020603050405020304" pitchFamily="18" charset="0"/>
                <a:ea typeface="Times New Roman" panose="02020603050405020304" pitchFamily="18" charset="0"/>
              </a:rPr>
              <a:t> </a:t>
            </a:r>
            <a:r>
              <a:rPr lang="en-US" sz="1800" dirty="0" err="1">
                <a:solidFill>
                  <a:srgbClr val="0D0D0D"/>
                </a:solidFill>
                <a:latin typeface="Times New Roman" panose="02020603050405020304" pitchFamily="18" charset="0"/>
                <a:ea typeface="Times New Roman" panose="02020603050405020304" pitchFamily="18" charset="0"/>
              </a:rPr>
              <a:t>giao</a:t>
            </a:r>
            <a:r>
              <a:rPr lang="en-US" sz="1800" dirty="0">
                <a:solidFill>
                  <a:srgbClr val="0D0D0D"/>
                </a:solidFill>
                <a:latin typeface="Times New Roman" panose="02020603050405020304" pitchFamily="18" charset="0"/>
                <a:ea typeface="Times New Roman" panose="02020603050405020304" pitchFamily="18" charset="0"/>
              </a:rPr>
              <a:t> </a:t>
            </a:r>
            <a:r>
              <a:rPr lang="en-US" sz="1800" dirty="0" err="1">
                <a:solidFill>
                  <a:srgbClr val="0D0D0D"/>
                </a:solidFill>
                <a:latin typeface="Times New Roman" panose="02020603050405020304" pitchFamily="18" charset="0"/>
                <a:ea typeface="Times New Roman" panose="02020603050405020304" pitchFamily="18" charset="0"/>
              </a:rPr>
              <a:t>diện</a:t>
            </a:r>
            <a:r>
              <a:rPr lang="en-US" sz="1800" dirty="0">
                <a:solidFill>
                  <a:srgbClr val="0D0D0D"/>
                </a:solidFill>
                <a:latin typeface="Times New Roman" panose="02020603050405020304" pitchFamily="18" charset="0"/>
                <a:ea typeface="Times New Roman" panose="02020603050405020304" pitchFamily="18" charset="0"/>
              </a:rPr>
              <a:t> </a:t>
            </a:r>
            <a:r>
              <a:rPr lang="en-US" sz="1800" dirty="0" err="1">
                <a:solidFill>
                  <a:srgbClr val="0D0D0D"/>
                </a:solidFill>
                <a:latin typeface="Times New Roman" panose="02020603050405020304" pitchFamily="18" charset="0"/>
                <a:ea typeface="Times New Roman" panose="02020603050405020304" pitchFamily="18" charset="0"/>
              </a:rPr>
              <a:t>người</a:t>
            </a:r>
            <a:r>
              <a:rPr lang="en-US" sz="1800" dirty="0">
                <a:solidFill>
                  <a:srgbClr val="0D0D0D"/>
                </a:solidFill>
                <a:latin typeface="Times New Roman" panose="02020603050405020304" pitchFamily="18" charset="0"/>
                <a:ea typeface="Times New Roman" panose="02020603050405020304" pitchFamily="18" charset="0"/>
              </a:rPr>
              <a:t> </a:t>
            </a:r>
            <a:r>
              <a:rPr lang="en-US" sz="1800" dirty="0" err="1">
                <a:solidFill>
                  <a:srgbClr val="0D0D0D"/>
                </a:solidFill>
                <a:latin typeface="Times New Roman" panose="02020603050405020304" pitchFamily="18" charset="0"/>
                <a:ea typeface="Times New Roman" panose="02020603050405020304" pitchFamily="18" charset="0"/>
              </a:rPr>
              <a:t>dùng</a:t>
            </a:r>
            <a:r>
              <a:rPr lang="en-US" sz="1800" dirty="0">
                <a:solidFill>
                  <a:srgbClr val="0D0D0D"/>
                </a:solidFill>
                <a:latin typeface="Times New Roman" panose="02020603050405020304" pitchFamily="18" charset="0"/>
                <a:ea typeface="Times New Roman" panose="02020603050405020304" pitchFamily="18" charset="0"/>
              </a:rPr>
              <a:t> </a:t>
            </a:r>
            <a:r>
              <a:rPr lang="en-US" sz="1800" dirty="0" err="1">
                <a:solidFill>
                  <a:srgbClr val="0D0D0D"/>
                </a:solidFill>
                <a:latin typeface="Times New Roman" panose="02020603050405020304" pitchFamily="18" charset="0"/>
                <a:ea typeface="Times New Roman" panose="02020603050405020304" pitchFamily="18" charset="0"/>
              </a:rPr>
              <a:t>bằng</a:t>
            </a:r>
            <a:r>
              <a:rPr lang="en-US" sz="1800" dirty="0">
                <a:solidFill>
                  <a:srgbClr val="0D0D0D"/>
                </a:solidFill>
                <a:latin typeface="Times New Roman" panose="02020603050405020304" pitchFamily="18" charset="0"/>
                <a:ea typeface="Times New Roman" panose="02020603050405020304" pitchFamily="18" charset="0"/>
              </a:rPr>
              <a:t> </a:t>
            </a:r>
            <a:r>
              <a:rPr lang="en-US" sz="1800" dirty="0" err="1">
                <a:solidFill>
                  <a:srgbClr val="0D0D0D"/>
                </a:solidFill>
                <a:latin typeface="Times New Roman" panose="02020603050405020304" pitchFamily="18" charset="0"/>
                <a:ea typeface="Times New Roman" panose="02020603050405020304" pitchFamily="18" charset="0"/>
              </a:rPr>
              <a:t>cách</a:t>
            </a:r>
            <a:r>
              <a:rPr lang="en-US" sz="1800" dirty="0">
                <a:solidFill>
                  <a:srgbClr val="0D0D0D"/>
                </a:solidFill>
                <a:latin typeface="Times New Roman" panose="02020603050405020304" pitchFamily="18" charset="0"/>
                <a:ea typeface="Times New Roman" panose="02020603050405020304" pitchFamily="18" charset="0"/>
              </a:rPr>
              <a:t> </a:t>
            </a:r>
            <a:r>
              <a:rPr lang="en-US" sz="1800" dirty="0" err="1">
                <a:solidFill>
                  <a:srgbClr val="0D0D0D"/>
                </a:solidFill>
                <a:latin typeface="Times New Roman" panose="02020603050405020304" pitchFamily="18" charset="0"/>
                <a:ea typeface="Times New Roman" panose="02020603050405020304" pitchFamily="18" charset="0"/>
              </a:rPr>
              <a:t>sử</a:t>
            </a:r>
            <a:r>
              <a:rPr lang="en-US" sz="1800" dirty="0">
                <a:solidFill>
                  <a:srgbClr val="0D0D0D"/>
                </a:solidFill>
                <a:latin typeface="Times New Roman" panose="02020603050405020304" pitchFamily="18" charset="0"/>
                <a:ea typeface="Times New Roman" panose="02020603050405020304" pitchFamily="18" charset="0"/>
              </a:rPr>
              <a:t> </a:t>
            </a:r>
            <a:r>
              <a:rPr lang="en-US" sz="1800" dirty="0" err="1">
                <a:solidFill>
                  <a:srgbClr val="0D0D0D"/>
                </a:solidFill>
                <a:latin typeface="Times New Roman" panose="02020603050405020304" pitchFamily="18" charset="0"/>
                <a:ea typeface="Times New Roman" panose="02020603050405020304" pitchFamily="18" charset="0"/>
              </a:rPr>
              <a:t>dụng</a:t>
            </a:r>
            <a:r>
              <a:rPr lang="en-US" sz="1800" dirty="0">
                <a:solidFill>
                  <a:srgbClr val="0D0D0D"/>
                </a:solidFill>
                <a:latin typeface="Times New Roman" panose="02020603050405020304" pitchFamily="18" charset="0"/>
                <a:ea typeface="Times New Roman" panose="02020603050405020304" pitchFamily="18" charset="0"/>
              </a:rPr>
              <a:t> </a:t>
            </a:r>
            <a:r>
              <a:rPr lang="en-US" sz="1800" dirty="0" err="1">
                <a:solidFill>
                  <a:srgbClr val="0D0D0D"/>
                </a:solidFill>
                <a:latin typeface="Times New Roman" panose="02020603050405020304" pitchFamily="18" charset="0"/>
                <a:ea typeface="Times New Roman" panose="02020603050405020304" pitchFamily="18" charset="0"/>
              </a:rPr>
              <a:t>thư</a:t>
            </a:r>
            <a:r>
              <a:rPr lang="en-US" sz="1800" dirty="0">
                <a:solidFill>
                  <a:srgbClr val="0D0D0D"/>
                </a:solidFill>
                <a:latin typeface="Times New Roman" panose="02020603050405020304" pitchFamily="18" charset="0"/>
                <a:ea typeface="Times New Roman" panose="02020603050405020304" pitchFamily="18" charset="0"/>
              </a:rPr>
              <a:t> </a:t>
            </a:r>
            <a:r>
              <a:rPr lang="en-US" sz="1800" dirty="0" err="1">
                <a:solidFill>
                  <a:srgbClr val="0D0D0D"/>
                </a:solidFill>
                <a:latin typeface="Times New Roman" panose="02020603050405020304" pitchFamily="18" charset="0"/>
                <a:ea typeface="Times New Roman" panose="02020603050405020304" pitchFamily="18" charset="0"/>
              </a:rPr>
              <a:t>viện</a:t>
            </a:r>
            <a:r>
              <a:rPr lang="en-US" sz="1800" dirty="0">
                <a:solidFill>
                  <a:srgbClr val="0D0D0D"/>
                </a:solidFill>
                <a:latin typeface="Times New Roman" panose="02020603050405020304" pitchFamily="18" charset="0"/>
                <a:ea typeface="Times New Roman" panose="02020603050405020304" pitchFamily="18" charset="0"/>
              </a:rPr>
              <a:t> </a:t>
            </a:r>
            <a:r>
              <a:rPr lang="en-US" sz="1800" dirty="0" err="1">
                <a:solidFill>
                  <a:srgbClr val="0D0D0D"/>
                </a:solidFill>
                <a:latin typeface="Times New Roman" panose="02020603050405020304" pitchFamily="18" charset="0"/>
                <a:ea typeface="Times New Roman" panose="02020603050405020304" pitchFamily="18" charset="0"/>
              </a:rPr>
              <a:t>đồ</a:t>
            </a:r>
            <a:r>
              <a:rPr lang="en-US" sz="1800" dirty="0">
                <a:solidFill>
                  <a:srgbClr val="0D0D0D"/>
                </a:solidFill>
                <a:latin typeface="Times New Roman" panose="02020603050405020304" pitchFamily="18" charset="0"/>
                <a:ea typeface="Times New Roman" panose="02020603050405020304" pitchFamily="18" charset="0"/>
              </a:rPr>
              <a:t> </a:t>
            </a:r>
            <a:r>
              <a:rPr lang="en-US" sz="1800" dirty="0" err="1">
                <a:solidFill>
                  <a:srgbClr val="0D0D0D"/>
                </a:solidFill>
                <a:latin typeface="Times New Roman" panose="02020603050405020304" pitchFamily="18" charset="0"/>
                <a:ea typeface="Times New Roman" panose="02020603050405020304" pitchFamily="18" charset="0"/>
              </a:rPr>
              <a:t>hoạ</a:t>
            </a:r>
            <a:r>
              <a:rPr lang="en-US" sz="1800" dirty="0">
                <a:solidFill>
                  <a:srgbClr val="0D0D0D"/>
                </a:solidFill>
                <a:latin typeface="Times New Roman" panose="02020603050405020304" pitchFamily="18" charset="0"/>
                <a:ea typeface="Times New Roman" panose="02020603050405020304" pitchFamily="18" charset="0"/>
              </a:rPr>
              <a:t> SFML</a:t>
            </a:r>
            <a:endParaRPr lang="en-US" sz="1800" dirty="0">
              <a:solidFill>
                <a:srgbClr val="0D0D0D"/>
              </a:solidFill>
              <a:effectLst/>
              <a:latin typeface="Times New Roman" panose="02020603050405020304" pitchFamily="18" charset="0"/>
              <a:ea typeface="Times New Roman" panose="02020603050405020304" pitchFamily="18" charset="0"/>
            </a:endParaRPr>
          </a:p>
          <a:p>
            <a:pPr lvl="1" algn="just">
              <a:lnSpc>
                <a:spcPct val="130000"/>
              </a:lnSpc>
              <a:spcBef>
                <a:spcPts val="600"/>
              </a:spcBef>
              <a:spcAft>
                <a:spcPts val="600"/>
              </a:spcAft>
              <a:buClr>
                <a:srgbClr val="00B0F0"/>
              </a:buClr>
              <a:buSzPct val="150000"/>
              <a:buFont typeface="Wingdings" panose="05000000000000000000" pitchFamily="2" charset="2"/>
              <a:buChar char="Ø"/>
            </a:pPr>
            <a:r>
              <a:rPr lang="vi-VN" sz="1800" dirty="0">
                <a:solidFill>
                  <a:srgbClr val="0D0D0D"/>
                </a:solidFill>
                <a:effectLst/>
                <a:latin typeface="Times New Roman" panose="02020603050405020304" pitchFamily="18" charset="0"/>
                <a:ea typeface="Times New Roman" panose="02020603050405020304" pitchFamily="18" charset="0"/>
              </a:rPr>
              <a:t>Phân tích, đánh giá kết quả </a:t>
            </a:r>
            <a:r>
              <a:rPr lang="en-US" sz="1800" dirty="0">
                <a:solidFill>
                  <a:srgbClr val="0D0D0D"/>
                </a:solidFill>
                <a:effectLst/>
                <a:latin typeface="Times New Roman" panose="02020603050405020304" pitchFamily="18" charset="0"/>
                <a:ea typeface="Times New Roman" panose="02020603050405020304" pitchFamily="18" charset="0"/>
              </a:rPr>
              <a:t>qua </a:t>
            </a:r>
            <a:r>
              <a:rPr lang="en-US" sz="1800" dirty="0" err="1">
                <a:solidFill>
                  <a:srgbClr val="0D0D0D"/>
                </a:solidFill>
                <a:effectLst/>
                <a:latin typeface="Times New Roman" panose="02020603050405020304" pitchFamily="18" charset="0"/>
                <a:ea typeface="Times New Roman" panose="02020603050405020304" pitchFamily="18" charset="0"/>
              </a:rPr>
              <a:t>các</a:t>
            </a:r>
            <a:r>
              <a:rPr lang="en-US" sz="1800" dirty="0">
                <a:solidFill>
                  <a:srgbClr val="0D0D0D"/>
                </a:solidFill>
                <a:effectLst/>
                <a:latin typeface="Times New Roman" panose="02020603050405020304" pitchFamily="18" charset="0"/>
                <a:ea typeface="Times New Roman" panose="02020603050405020304" pitchFamily="18" charset="0"/>
              </a:rPr>
              <a:t> </a:t>
            </a:r>
            <a:r>
              <a:rPr lang="en-US" sz="1800" dirty="0" err="1">
                <a:solidFill>
                  <a:srgbClr val="0D0D0D"/>
                </a:solidFill>
                <a:effectLst/>
                <a:latin typeface="Times New Roman" panose="02020603050405020304" pitchFamily="18" charset="0"/>
                <a:ea typeface="Times New Roman" panose="02020603050405020304" pitchFamily="18" charset="0"/>
              </a:rPr>
              <a:t>lần</a:t>
            </a:r>
            <a:r>
              <a:rPr lang="en-US" sz="1800" dirty="0">
                <a:solidFill>
                  <a:srgbClr val="0D0D0D"/>
                </a:solidFill>
                <a:effectLst/>
                <a:latin typeface="Times New Roman" panose="02020603050405020304" pitchFamily="18" charset="0"/>
                <a:ea typeface="Times New Roman" panose="02020603050405020304" pitchFamily="18" charset="0"/>
              </a:rPr>
              <a:t> </a:t>
            </a:r>
            <a:r>
              <a:rPr lang="en-US" sz="1800" dirty="0" err="1">
                <a:solidFill>
                  <a:srgbClr val="0D0D0D"/>
                </a:solidFill>
                <a:effectLst/>
                <a:latin typeface="Times New Roman" panose="02020603050405020304" pitchFamily="18" charset="0"/>
                <a:ea typeface="Times New Roman" panose="02020603050405020304" pitchFamily="18" charset="0"/>
              </a:rPr>
              <a:t>thử</a:t>
            </a:r>
            <a:r>
              <a:rPr lang="en-US" sz="1800" dirty="0">
                <a:solidFill>
                  <a:srgbClr val="0D0D0D"/>
                </a:solidFill>
                <a:effectLst/>
                <a:latin typeface="Times New Roman" panose="02020603050405020304" pitchFamily="18" charset="0"/>
                <a:ea typeface="Times New Roman" panose="02020603050405020304" pitchFamily="18" charset="0"/>
              </a:rPr>
              <a:t> </a:t>
            </a:r>
            <a:r>
              <a:rPr lang="en-US" sz="1800" dirty="0" err="1">
                <a:solidFill>
                  <a:srgbClr val="0D0D0D"/>
                </a:solidFill>
                <a:effectLst/>
                <a:latin typeface="Times New Roman" panose="02020603050405020304" pitchFamily="18" charset="0"/>
                <a:ea typeface="Times New Roman" panose="02020603050405020304" pitchFamily="18" charset="0"/>
              </a:rPr>
              <a:t>nghiệm</a:t>
            </a:r>
            <a:endParaRPr lang="en-US" sz="1800" dirty="0">
              <a:solidFill>
                <a:srgbClr val="0D0D0D"/>
              </a:solidFill>
              <a:effectLst/>
              <a:latin typeface="Times New Roman" panose="02020603050405020304" pitchFamily="18" charset="0"/>
              <a:ea typeface="Times New Roman" panose="02020603050405020304" pitchFamily="18" charset="0"/>
            </a:endParaRPr>
          </a:p>
          <a:p>
            <a:pPr marL="0" lvl="1" indent="0" algn="just">
              <a:lnSpc>
                <a:spcPct val="130000"/>
              </a:lnSpc>
              <a:spcBef>
                <a:spcPts val="0"/>
              </a:spcBef>
              <a:spcAft>
                <a:spcPts val="600"/>
              </a:spcAft>
              <a:buClr>
                <a:srgbClr val="0033CC"/>
              </a:buClr>
              <a:buNone/>
              <a:defRPr/>
            </a:pPr>
            <a:endParaRPr lang="en-US" sz="2400" b="1" dirty="0">
              <a:solidFill>
                <a:srgbClr val="00B0F0"/>
              </a:solidFill>
              <a:cs typeface="Times New Roman" pitchFamily="18" charset="0"/>
            </a:endParaRPr>
          </a:p>
        </p:txBody>
      </p:sp>
      <p:sp>
        <p:nvSpPr>
          <p:cNvPr id="5" name="Rectangle 2"/>
          <p:cNvSpPr txBox="1">
            <a:spLocks noChangeArrowheads="1"/>
          </p:cNvSpPr>
          <p:nvPr/>
        </p:nvSpPr>
        <p:spPr>
          <a:xfrm>
            <a:off x="1676400" y="228600"/>
            <a:ext cx="6781800" cy="685800"/>
          </a:xfrm>
          <a:prstGeom prst="rect">
            <a:avLst/>
          </a:prstGeom>
        </p:spPr>
        <p:txBody>
          <a:bodyPr anchor="ctr" anchorCtr="0"/>
          <a:lstStyle>
            <a:lvl1pPr algn="l" rtl="0" eaLnBrk="1" fontAlgn="base" hangingPunct="1">
              <a:spcBef>
                <a:spcPct val="0"/>
              </a:spcBef>
              <a:spcAft>
                <a:spcPct val="0"/>
              </a:spcAft>
              <a:defRPr sz="4000" b="1" cap="all">
                <a:solidFill>
                  <a:srgbClr val="FFFFFF"/>
                </a:solidFill>
                <a:latin typeface="+mj-lt"/>
                <a:ea typeface="+mj-ea"/>
                <a:cs typeface="+mj-cs"/>
              </a:defRPr>
            </a:lvl1pPr>
            <a:lvl2pPr algn="l" rtl="0" eaLnBrk="1" fontAlgn="base" hangingPunct="1">
              <a:spcBef>
                <a:spcPct val="0"/>
              </a:spcBef>
              <a:spcAft>
                <a:spcPct val="0"/>
              </a:spcAft>
              <a:defRPr sz="4400" b="1">
                <a:solidFill>
                  <a:srgbClr val="FFFFFF"/>
                </a:solidFill>
                <a:latin typeface="Arial" charset="0"/>
              </a:defRPr>
            </a:lvl2pPr>
            <a:lvl3pPr algn="l" rtl="0" eaLnBrk="1" fontAlgn="base" hangingPunct="1">
              <a:spcBef>
                <a:spcPct val="0"/>
              </a:spcBef>
              <a:spcAft>
                <a:spcPct val="0"/>
              </a:spcAft>
              <a:defRPr sz="4400" b="1">
                <a:solidFill>
                  <a:srgbClr val="FFFFFF"/>
                </a:solidFill>
                <a:latin typeface="Arial" charset="0"/>
              </a:defRPr>
            </a:lvl3pPr>
            <a:lvl4pPr algn="l" rtl="0" eaLnBrk="1" fontAlgn="base" hangingPunct="1">
              <a:spcBef>
                <a:spcPct val="0"/>
              </a:spcBef>
              <a:spcAft>
                <a:spcPct val="0"/>
              </a:spcAft>
              <a:defRPr sz="4400" b="1">
                <a:solidFill>
                  <a:srgbClr val="FFFFFF"/>
                </a:solidFill>
                <a:latin typeface="Arial" charset="0"/>
              </a:defRPr>
            </a:lvl4pPr>
            <a:lvl5pPr algn="l" rtl="0" eaLnBrk="1" fontAlgn="base" hangingPunct="1">
              <a:spcBef>
                <a:spcPct val="0"/>
              </a:spcBef>
              <a:spcAft>
                <a:spcPct val="0"/>
              </a:spcAft>
              <a:defRPr sz="4400" b="1">
                <a:solidFill>
                  <a:srgbClr val="FFFFFF"/>
                </a:solidFill>
                <a:latin typeface="Arial" charset="0"/>
              </a:defRPr>
            </a:lvl5pPr>
            <a:lvl6pPr marL="457200" algn="l" rtl="0" eaLnBrk="1" fontAlgn="base" hangingPunct="1">
              <a:spcBef>
                <a:spcPct val="0"/>
              </a:spcBef>
              <a:spcAft>
                <a:spcPct val="0"/>
              </a:spcAft>
              <a:defRPr sz="4400" b="1">
                <a:solidFill>
                  <a:srgbClr val="FFFFFF"/>
                </a:solidFill>
                <a:latin typeface="Arial" charset="0"/>
              </a:defRPr>
            </a:lvl6pPr>
            <a:lvl7pPr marL="914400" algn="l" rtl="0" eaLnBrk="1" fontAlgn="base" hangingPunct="1">
              <a:spcBef>
                <a:spcPct val="0"/>
              </a:spcBef>
              <a:spcAft>
                <a:spcPct val="0"/>
              </a:spcAft>
              <a:defRPr sz="4400" b="1">
                <a:solidFill>
                  <a:srgbClr val="FFFFFF"/>
                </a:solidFill>
                <a:latin typeface="Arial" charset="0"/>
              </a:defRPr>
            </a:lvl7pPr>
            <a:lvl8pPr marL="1371600" algn="l" rtl="0" eaLnBrk="1" fontAlgn="base" hangingPunct="1">
              <a:spcBef>
                <a:spcPct val="0"/>
              </a:spcBef>
              <a:spcAft>
                <a:spcPct val="0"/>
              </a:spcAft>
              <a:defRPr sz="4400" b="1">
                <a:solidFill>
                  <a:srgbClr val="FFFFFF"/>
                </a:solidFill>
                <a:latin typeface="Arial" charset="0"/>
              </a:defRPr>
            </a:lvl8pPr>
            <a:lvl9pPr marL="1828800" algn="l" rtl="0" eaLnBrk="1" fontAlgn="base" hangingPunct="1">
              <a:spcBef>
                <a:spcPct val="0"/>
              </a:spcBef>
              <a:spcAft>
                <a:spcPct val="0"/>
              </a:spcAft>
              <a:defRPr sz="4400" b="1">
                <a:solidFill>
                  <a:srgbClr val="FFFFFF"/>
                </a:solidFill>
                <a:latin typeface="Arial" charset="0"/>
              </a:defRPr>
            </a:lvl9pPr>
          </a:lstStyle>
          <a:p>
            <a:pPr algn="ctr"/>
            <a:r>
              <a:rPr lang="en-US" sz="2800" cap="none" dirty="0" err="1">
                <a:latin typeface="Times New Roman" panose="02020603050405020304" pitchFamily="18" charset="0"/>
                <a:cs typeface="Times New Roman" panose="02020603050405020304" pitchFamily="18" charset="0"/>
              </a:rPr>
              <a:t>Kết</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luận</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và</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hướng</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phát</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triển</a:t>
            </a:r>
            <a:endParaRPr lang="en-US" sz="2800"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3479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3" end="3"/>
                                            </p:txEl>
                                          </p:spTgt>
                                        </p:tgtEl>
                                        <p:attrNameLst>
                                          <p:attrName>style.visibility</p:attrName>
                                        </p:attrNameLst>
                                      </p:cBhvr>
                                      <p:to>
                                        <p:strVal val="visible"/>
                                      </p:to>
                                    </p:set>
                                    <p:animEffect transition="in" filter="fade">
                                      <p:cBhvr>
                                        <p:cTn id="17" dur="500"/>
                                        <p:tgtEl>
                                          <p:spTgt spid="1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bwMode="gray">
          <a:xfrm>
            <a:off x="1828800" y="1295400"/>
            <a:ext cx="85344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rgbClr val="000000"/>
                </a:solidFill>
                <a:latin typeface="+mn-lt"/>
                <a:ea typeface="+mn-ea"/>
                <a:cs typeface="+mn-cs"/>
              </a:defRPr>
            </a:lvl1pPr>
            <a:lvl2pPr marL="742950" indent="-285750" algn="l" rtl="0" eaLnBrk="1" fontAlgn="base" hangingPunct="1">
              <a:spcBef>
                <a:spcPct val="20000"/>
              </a:spcBef>
              <a:spcAft>
                <a:spcPct val="0"/>
              </a:spcAft>
              <a:buChar char="–"/>
              <a:defRPr sz="2800">
                <a:solidFill>
                  <a:srgbClr val="000000"/>
                </a:solidFill>
                <a:latin typeface="+mn-lt"/>
              </a:defRPr>
            </a:lvl2pPr>
            <a:lvl3pPr marL="1143000" indent="-228600" algn="l" rtl="0" eaLnBrk="1" fontAlgn="base" hangingPunct="1">
              <a:spcBef>
                <a:spcPct val="20000"/>
              </a:spcBef>
              <a:spcAft>
                <a:spcPct val="0"/>
              </a:spcAft>
              <a:buChar char="•"/>
              <a:defRPr sz="2400">
                <a:solidFill>
                  <a:srgbClr val="000000"/>
                </a:solidFill>
                <a:latin typeface="+mn-lt"/>
              </a:defRPr>
            </a:lvl3pPr>
            <a:lvl4pPr marL="1600200" indent="-228600" algn="l" rtl="0" eaLnBrk="1" fontAlgn="base" hangingPunct="1">
              <a:spcBef>
                <a:spcPct val="20000"/>
              </a:spcBef>
              <a:spcAft>
                <a:spcPct val="0"/>
              </a:spcAft>
              <a:buChar char="–"/>
              <a:defRPr sz="2000">
                <a:solidFill>
                  <a:srgbClr val="000000"/>
                </a:solidFill>
                <a:latin typeface="+mn-lt"/>
              </a:defRPr>
            </a:lvl4pPr>
            <a:lvl5pPr marL="2057400" indent="-228600" algn="l" rtl="0" eaLnBrk="1" fontAlgn="base" hangingPunct="1">
              <a:spcBef>
                <a:spcPct val="20000"/>
              </a:spcBef>
              <a:spcAft>
                <a:spcPct val="0"/>
              </a:spcAft>
              <a:buChar char="»"/>
              <a:defRPr sz="2000">
                <a:solidFill>
                  <a:srgbClr val="000000"/>
                </a:solidFill>
                <a:latin typeface="+mn-lt"/>
              </a:defRPr>
            </a:lvl5pPr>
            <a:lvl6pPr marL="2514600" indent="-228600" algn="l" rtl="0" eaLnBrk="1" fontAlgn="base" hangingPunct="1">
              <a:spcBef>
                <a:spcPct val="20000"/>
              </a:spcBef>
              <a:spcAft>
                <a:spcPct val="0"/>
              </a:spcAft>
              <a:buChar char="»"/>
              <a:defRPr sz="2000">
                <a:solidFill>
                  <a:srgbClr val="000000"/>
                </a:solidFill>
                <a:latin typeface="+mn-lt"/>
              </a:defRPr>
            </a:lvl6pPr>
            <a:lvl7pPr marL="2971800" indent="-228600" algn="l" rtl="0" eaLnBrk="1" fontAlgn="base" hangingPunct="1">
              <a:spcBef>
                <a:spcPct val="20000"/>
              </a:spcBef>
              <a:spcAft>
                <a:spcPct val="0"/>
              </a:spcAft>
              <a:buChar char="»"/>
              <a:defRPr sz="2000">
                <a:solidFill>
                  <a:srgbClr val="000000"/>
                </a:solidFill>
                <a:latin typeface="+mn-lt"/>
              </a:defRPr>
            </a:lvl7pPr>
            <a:lvl8pPr marL="3429000" indent="-228600" algn="l" rtl="0" eaLnBrk="1" fontAlgn="base" hangingPunct="1">
              <a:spcBef>
                <a:spcPct val="20000"/>
              </a:spcBef>
              <a:spcAft>
                <a:spcPct val="0"/>
              </a:spcAft>
              <a:buChar char="»"/>
              <a:defRPr sz="2000">
                <a:solidFill>
                  <a:srgbClr val="000000"/>
                </a:solidFill>
                <a:latin typeface="+mn-lt"/>
              </a:defRPr>
            </a:lvl8pPr>
            <a:lvl9pPr marL="3886200" indent="-228600" algn="l" rtl="0" eaLnBrk="1" fontAlgn="base" hangingPunct="1">
              <a:spcBef>
                <a:spcPct val="20000"/>
              </a:spcBef>
              <a:spcAft>
                <a:spcPct val="0"/>
              </a:spcAft>
              <a:buChar char="»"/>
              <a:defRPr sz="2000">
                <a:solidFill>
                  <a:srgbClr val="000000"/>
                </a:solidFill>
                <a:latin typeface="+mn-lt"/>
              </a:defRPr>
            </a:lvl9pPr>
          </a:lstStyle>
          <a:p>
            <a:pPr marL="457200" lvl="1" indent="-457200" algn="just">
              <a:lnSpc>
                <a:spcPct val="130000"/>
              </a:lnSpc>
              <a:spcBef>
                <a:spcPts val="0"/>
              </a:spcBef>
              <a:spcAft>
                <a:spcPts val="600"/>
              </a:spcAft>
              <a:buClr>
                <a:srgbClr val="0033CC"/>
              </a:buClr>
              <a:buNone/>
              <a:defRPr/>
            </a:pPr>
            <a:r>
              <a:rPr lang="en-US" sz="2400" b="1" dirty="0">
                <a:latin typeface="Times New Roman" panose="02020603050405020304" pitchFamily="18" charset="0"/>
                <a:cs typeface="Times New Roman" pitchFamily="18" charset="0"/>
              </a:rPr>
              <a:t>2. </a:t>
            </a:r>
            <a:r>
              <a:rPr lang="en-US" sz="2400" b="1" dirty="0" err="1">
                <a:latin typeface="Times New Roman" panose="02020603050405020304" pitchFamily="18" charset="0"/>
                <a:cs typeface="Times New Roman" panose="02020603050405020304" pitchFamily="18" charset="0"/>
              </a:rPr>
              <a:t>Hướng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phát</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triển</a:t>
            </a:r>
            <a:r>
              <a:rPr lang="en-US" sz="2400" b="1" dirty="0">
                <a:latin typeface="Times New Roman" panose="02020603050405020304" pitchFamily="18" charset="0"/>
                <a:cs typeface="Times New Roman" panose="02020603050405020304" pitchFamily="18" charset="0"/>
              </a:rPr>
              <a:t> </a:t>
            </a:r>
          </a:p>
          <a:p>
            <a:pPr marL="857250" lvl="2" indent="-457200" algn="just">
              <a:lnSpc>
                <a:spcPct val="130000"/>
              </a:lnSpc>
              <a:spcBef>
                <a:spcPts val="0"/>
              </a:spcBef>
              <a:spcAft>
                <a:spcPts val="600"/>
              </a:spcAft>
              <a:buClr>
                <a:srgbClr val="0070C0"/>
              </a:buClr>
              <a:buFont typeface="Wingdings" panose="05000000000000000000" pitchFamily="2" charset="2"/>
              <a:buChar char="Ø"/>
              <a:defRPr/>
            </a:pPr>
            <a:r>
              <a:rPr lang="en-US" sz="2200" dirty="0" err="1">
                <a:solidFill>
                  <a:srgbClr val="0D0D0D"/>
                </a:solidFill>
                <a:latin typeface="Times New Roman" panose="02020603050405020304" pitchFamily="18" charset="0"/>
              </a:rPr>
              <a:t>Nâng</a:t>
            </a:r>
            <a:r>
              <a:rPr lang="en-US" sz="2200" dirty="0">
                <a:solidFill>
                  <a:srgbClr val="0D0D0D"/>
                </a:solidFill>
                <a:latin typeface="Times New Roman" panose="02020603050405020304" pitchFamily="18" charset="0"/>
              </a:rPr>
              <a:t> </a:t>
            </a:r>
            <a:r>
              <a:rPr lang="en-US" sz="2200" dirty="0" err="1">
                <a:solidFill>
                  <a:srgbClr val="0D0D0D"/>
                </a:solidFill>
                <a:latin typeface="Times New Roman" panose="02020603050405020304" pitchFamily="18" charset="0"/>
              </a:rPr>
              <a:t>cấp</a:t>
            </a:r>
            <a:r>
              <a:rPr lang="en-US" sz="2200" dirty="0">
                <a:solidFill>
                  <a:srgbClr val="0D0D0D"/>
                </a:solidFill>
                <a:latin typeface="Times New Roman" panose="02020603050405020304" pitchFamily="18" charset="0"/>
              </a:rPr>
              <a:t> </a:t>
            </a:r>
            <a:r>
              <a:rPr lang="en-US" sz="2200" dirty="0" err="1">
                <a:solidFill>
                  <a:srgbClr val="0D0D0D"/>
                </a:solidFill>
                <a:latin typeface="Times New Roman" panose="02020603050405020304" pitchFamily="18" charset="0"/>
              </a:rPr>
              <a:t>lưu</a:t>
            </a:r>
            <a:r>
              <a:rPr lang="en-US" sz="2200" dirty="0">
                <a:solidFill>
                  <a:srgbClr val="0D0D0D"/>
                </a:solidFill>
                <a:latin typeface="Times New Roman" panose="02020603050405020304" pitchFamily="18" charset="0"/>
              </a:rPr>
              <a:t> </a:t>
            </a:r>
            <a:r>
              <a:rPr lang="en-US" sz="2200" dirty="0" err="1">
                <a:solidFill>
                  <a:srgbClr val="0D0D0D"/>
                </a:solidFill>
                <a:latin typeface="Times New Roman" panose="02020603050405020304" pitchFamily="18" charset="0"/>
              </a:rPr>
              <a:t>trữ</a:t>
            </a:r>
            <a:r>
              <a:rPr lang="en-US" sz="2200" dirty="0">
                <a:solidFill>
                  <a:srgbClr val="0D0D0D"/>
                </a:solidFill>
                <a:latin typeface="Times New Roman" panose="02020603050405020304" pitchFamily="18" charset="0"/>
              </a:rPr>
              <a:t> </a:t>
            </a:r>
            <a:r>
              <a:rPr lang="en-US" sz="2200" dirty="0" err="1">
                <a:solidFill>
                  <a:srgbClr val="0D0D0D"/>
                </a:solidFill>
                <a:latin typeface="Times New Roman" panose="02020603050405020304" pitchFamily="18" charset="0"/>
              </a:rPr>
              <a:t>dữ</a:t>
            </a:r>
            <a:r>
              <a:rPr lang="en-US" sz="2200" dirty="0">
                <a:solidFill>
                  <a:srgbClr val="0D0D0D"/>
                </a:solidFill>
                <a:latin typeface="Times New Roman" panose="02020603050405020304" pitchFamily="18" charset="0"/>
              </a:rPr>
              <a:t> </a:t>
            </a:r>
            <a:r>
              <a:rPr lang="en-US" sz="2200" dirty="0" err="1">
                <a:solidFill>
                  <a:srgbClr val="0D0D0D"/>
                </a:solidFill>
                <a:latin typeface="Times New Roman" panose="02020603050405020304" pitchFamily="18" charset="0"/>
              </a:rPr>
              <a:t>liệu</a:t>
            </a:r>
            <a:r>
              <a:rPr lang="en-US" sz="2200" dirty="0">
                <a:solidFill>
                  <a:srgbClr val="0D0D0D"/>
                </a:solidFill>
                <a:latin typeface="Times New Roman" panose="02020603050405020304" pitchFamily="18" charset="0"/>
              </a:rPr>
              <a:t>: </a:t>
            </a:r>
            <a:r>
              <a:rPr lang="en-US" sz="2200" dirty="0" err="1">
                <a:solidFill>
                  <a:srgbClr val="0D0D0D"/>
                </a:solidFill>
                <a:latin typeface="Times New Roman" panose="02020603050405020304" pitchFamily="18" charset="0"/>
              </a:rPr>
              <a:t>chuyển</a:t>
            </a:r>
            <a:r>
              <a:rPr lang="en-US" sz="2200" dirty="0">
                <a:solidFill>
                  <a:srgbClr val="0D0D0D"/>
                </a:solidFill>
                <a:latin typeface="Times New Roman" panose="02020603050405020304" pitchFamily="18" charset="0"/>
              </a:rPr>
              <a:t> </a:t>
            </a:r>
            <a:r>
              <a:rPr lang="en-US" sz="2200" dirty="0" err="1">
                <a:solidFill>
                  <a:srgbClr val="0D0D0D"/>
                </a:solidFill>
                <a:latin typeface="Times New Roman" panose="02020603050405020304" pitchFamily="18" charset="0"/>
              </a:rPr>
              <a:t>từ</a:t>
            </a:r>
            <a:r>
              <a:rPr lang="en-US" sz="2200" dirty="0">
                <a:solidFill>
                  <a:srgbClr val="0D0D0D"/>
                </a:solidFill>
                <a:latin typeface="Times New Roman" panose="02020603050405020304" pitchFamily="18" charset="0"/>
              </a:rPr>
              <a:t> </a:t>
            </a:r>
            <a:r>
              <a:rPr lang="en-US" sz="2200" dirty="0" err="1">
                <a:solidFill>
                  <a:srgbClr val="0D0D0D"/>
                </a:solidFill>
                <a:latin typeface="Times New Roman" panose="02020603050405020304" pitchFamily="18" charset="0"/>
              </a:rPr>
              <a:t>lưu</a:t>
            </a:r>
            <a:r>
              <a:rPr lang="en-US" sz="2200" dirty="0">
                <a:solidFill>
                  <a:srgbClr val="0D0D0D"/>
                </a:solidFill>
                <a:latin typeface="Times New Roman" panose="02020603050405020304" pitchFamily="18" charset="0"/>
              </a:rPr>
              <a:t> </a:t>
            </a:r>
            <a:r>
              <a:rPr lang="en-US" sz="2200" dirty="0" err="1">
                <a:solidFill>
                  <a:srgbClr val="0D0D0D"/>
                </a:solidFill>
                <a:latin typeface="Times New Roman" panose="02020603050405020304" pitchFamily="18" charset="0"/>
              </a:rPr>
              <a:t>trữ</a:t>
            </a:r>
            <a:r>
              <a:rPr lang="en-US" sz="2200" dirty="0">
                <a:solidFill>
                  <a:srgbClr val="0D0D0D"/>
                </a:solidFill>
                <a:latin typeface="Times New Roman" panose="02020603050405020304" pitchFamily="18" charset="0"/>
              </a:rPr>
              <a:t> </a:t>
            </a:r>
            <a:r>
              <a:rPr lang="en-US" sz="2200" dirty="0" err="1">
                <a:solidFill>
                  <a:srgbClr val="0D0D0D"/>
                </a:solidFill>
                <a:latin typeface="Times New Roman" panose="02020603050405020304" pitchFamily="18" charset="0"/>
              </a:rPr>
              <a:t>bằng</a:t>
            </a:r>
            <a:r>
              <a:rPr lang="en-US" sz="2200" dirty="0">
                <a:solidFill>
                  <a:srgbClr val="0D0D0D"/>
                </a:solidFill>
                <a:latin typeface="Times New Roman" panose="02020603050405020304" pitchFamily="18" charset="0"/>
              </a:rPr>
              <a:t> file txt sang </a:t>
            </a:r>
            <a:r>
              <a:rPr lang="en-US" sz="2200" dirty="0" err="1">
                <a:solidFill>
                  <a:srgbClr val="0D0D0D"/>
                </a:solidFill>
                <a:latin typeface="Times New Roman" panose="02020603050405020304" pitchFamily="18" charset="0"/>
              </a:rPr>
              <a:t>cơ</a:t>
            </a:r>
            <a:r>
              <a:rPr lang="en-US" sz="2200" dirty="0">
                <a:solidFill>
                  <a:srgbClr val="0D0D0D"/>
                </a:solidFill>
                <a:latin typeface="Times New Roman" panose="02020603050405020304" pitchFamily="18" charset="0"/>
              </a:rPr>
              <a:t> </a:t>
            </a:r>
            <a:r>
              <a:rPr lang="en-US" sz="2200" dirty="0" err="1">
                <a:solidFill>
                  <a:srgbClr val="0D0D0D"/>
                </a:solidFill>
                <a:latin typeface="Times New Roman" panose="02020603050405020304" pitchFamily="18" charset="0"/>
              </a:rPr>
              <a:t>dữ</a:t>
            </a:r>
            <a:r>
              <a:rPr lang="en-US" sz="2200" dirty="0">
                <a:solidFill>
                  <a:srgbClr val="0D0D0D"/>
                </a:solidFill>
                <a:latin typeface="Times New Roman" panose="02020603050405020304" pitchFamily="18" charset="0"/>
              </a:rPr>
              <a:t> </a:t>
            </a:r>
            <a:r>
              <a:rPr lang="en-US" sz="2200" dirty="0" err="1">
                <a:solidFill>
                  <a:srgbClr val="0D0D0D"/>
                </a:solidFill>
                <a:latin typeface="Times New Roman" panose="02020603050405020304" pitchFamily="18" charset="0"/>
              </a:rPr>
              <a:t>liệu</a:t>
            </a:r>
            <a:r>
              <a:rPr lang="en-US" sz="2200" dirty="0">
                <a:solidFill>
                  <a:srgbClr val="0D0D0D"/>
                </a:solidFill>
                <a:latin typeface="Times New Roman" panose="02020603050405020304" pitchFamily="18" charset="0"/>
              </a:rPr>
              <a:t> </a:t>
            </a:r>
            <a:r>
              <a:rPr lang="en-US" sz="2200" dirty="0" err="1">
                <a:solidFill>
                  <a:srgbClr val="0D0D0D"/>
                </a:solidFill>
                <a:latin typeface="Times New Roman" panose="02020603050405020304" pitchFamily="18" charset="0"/>
              </a:rPr>
              <a:t>như</a:t>
            </a:r>
            <a:r>
              <a:rPr lang="en-US" sz="2200" dirty="0">
                <a:solidFill>
                  <a:srgbClr val="0D0D0D"/>
                </a:solidFill>
                <a:latin typeface="Times New Roman" panose="02020603050405020304" pitchFamily="18" charset="0"/>
              </a:rPr>
              <a:t> MySQL, PostgreSQL,…</a:t>
            </a:r>
          </a:p>
          <a:p>
            <a:pPr marL="857250" lvl="2" indent="-457200" algn="just">
              <a:lnSpc>
                <a:spcPct val="130000"/>
              </a:lnSpc>
              <a:spcBef>
                <a:spcPts val="0"/>
              </a:spcBef>
              <a:spcAft>
                <a:spcPts val="600"/>
              </a:spcAft>
              <a:buClr>
                <a:srgbClr val="0070C0"/>
              </a:buClr>
              <a:buFont typeface="Wingdings" panose="05000000000000000000" pitchFamily="2" charset="2"/>
              <a:buChar char="Ø"/>
              <a:defRPr/>
            </a:pPr>
            <a:r>
              <a:rPr lang="en-US" sz="2200" dirty="0" err="1">
                <a:solidFill>
                  <a:srgbClr val="0D0D0D"/>
                </a:solidFill>
                <a:latin typeface="Times New Roman" panose="02020603050405020304" pitchFamily="18" charset="0"/>
                <a:cs typeface="Times New Roman" pitchFamily="18" charset="0"/>
              </a:rPr>
              <a:t>Phát</a:t>
            </a:r>
            <a:r>
              <a:rPr lang="en-US" sz="2200" dirty="0">
                <a:solidFill>
                  <a:srgbClr val="0D0D0D"/>
                </a:solidFill>
                <a:latin typeface="Times New Roman" panose="02020603050405020304" pitchFamily="18" charset="0"/>
                <a:cs typeface="Times New Roman" pitchFamily="18" charset="0"/>
              </a:rPr>
              <a:t> </a:t>
            </a:r>
            <a:r>
              <a:rPr lang="en-US" sz="2200" dirty="0" err="1">
                <a:solidFill>
                  <a:srgbClr val="0D0D0D"/>
                </a:solidFill>
                <a:latin typeface="Times New Roman" panose="02020603050405020304" pitchFamily="18" charset="0"/>
                <a:cs typeface="Times New Roman" pitchFamily="18" charset="0"/>
              </a:rPr>
              <a:t>triển</a:t>
            </a:r>
            <a:r>
              <a:rPr lang="en-US" sz="2200" dirty="0">
                <a:solidFill>
                  <a:srgbClr val="0D0D0D"/>
                </a:solidFill>
                <a:latin typeface="Times New Roman" panose="02020603050405020304" pitchFamily="18" charset="0"/>
                <a:cs typeface="Times New Roman" pitchFamily="18" charset="0"/>
              </a:rPr>
              <a:t> </a:t>
            </a:r>
            <a:r>
              <a:rPr lang="en-US" sz="2200" dirty="0" err="1">
                <a:solidFill>
                  <a:srgbClr val="0D0D0D"/>
                </a:solidFill>
                <a:latin typeface="Times New Roman" panose="02020603050405020304" pitchFamily="18" charset="0"/>
                <a:cs typeface="Times New Roman" pitchFamily="18" charset="0"/>
              </a:rPr>
              <a:t>ứng</a:t>
            </a:r>
            <a:r>
              <a:rPr lang="en-US" sz="2200" dirty="0">
                <a:solidFill>
                  <a:srgbClr val="0D0D0D"/>
                </a:solidFill>
                <a:latin typeface="Times New Roman" panose="02020603050405020304" pitchFamily="18" charset="0"/>
                <a:cs typeface="Times New Roman" pitchFamily="18" charset="0"/>
              </a:rPr>
              <a:t> </a:t>
            </a:r>
            <a:r>
              <a:rPr lang="en-US" sz="2200" dirty="0" err="1">
                <a:solidFill>
                  <a:srgbClr val="0D0D0D"/>
                </a:solidFill>
                <a:latin typeface="Times New Roman" panose="02020603050405020304" pitchFamily="18" charset="0"/>
                <a:cs typeface="Times New Roman" pitchFamily="18" charset="0"/>
              </a:rPr>
              <a:t>dụng</a:t>
            </a:r>
            <a:r>
              <a:rPr lang="en-US" sz="2200" dirty="0">
                <a:solidFill>
                  <a:srgbClr val="0D0D0D"/>
                </a:solidFill>
                <a:latin typeface="Times New Roman" panose="02020603050405020304" pitchFamily="18" charset="0"/>
                <a:cs typeface="Times New Roman" pitchFamily="18" charset="0"/>
              </a:rPr>
              <a:t>:</a:t>
            </a:r>
          </a:p>
          <a:p>
            <a:pPr marL="1314450" lvl="3" indent="-457200" algn="just">
              <a:lnSpc>
                <a:spcPct val="130000"/>
              </a:lnSpc>
              <a:spcBef>
                <a:spcPts val="0"/>
              </a:spcBef>
              <a:spcAft>
                <a:spcPts val="600"/>
              </a:spcAft>
              <a:buClr>
                <a:srgbClr val="0070C0"/>
              </a:buClr>
              <a:buFont typeface="Arial" panose="020B0604020202020204" pitchFamily="34" charset="0"/>
              <a:buChar char="•"/>
              <a:defRPr/>
            </a:pPr>
            <a:r>
              <a:rPr lang="en-US" sz="1800" dirty="0" err="1">
                <a:solidFill>
                  <a:srgbClr val="0D0D0D"/>
                </a:solidFill>
                <a:latin typeface="Times New Roman" panose="02020603050405020304" pitchFamily="18" charset="0"/>
                <a:cs typeface="Times New Roman" pitchFamily="18" charset="0"/>
              </a:rPr>
              <a:t>Xây</a:t>
            </a:r>
            <a:r>
              <a:rPr lang="en-US" sz="1800" dirty="0">
                <a:solidFill>
                  <a:srgbClr val="0D0D0D"/>
                </a:solidFill>
                <a:latin typeface="Times New Roman" panose="02020603050405020304" pitchFamily="18" charset="0"/>
                <a:cs typeface="Times New Roman" pitchFamily="18" charset="0"/>
              </a:rPr>
              <a:t> </a:t>
            </a:r>
            <a:r>
              <a:rPr lang="en-US" sz="1800" dirty="0" err="1">
                <a:solidFill>
                  <a:srgbClr val="0D0D0D"/>
                </a:solidFill>
                <a:latin typeface="Times New Roman" panose="02020603050405020304" pitchFamily="18" charset="0"/>
                <a:cs typeface="Times New Roman" pitchFamily="18" charset="0"/>
              </a:rPr>
              <a:t>dựng</a:t>
            </a:r>
            <a:r>
              <a:rPr lang="en-US" sz="1800" dirty="0">
                <a:solidFill>
                  <a:srgbClr val="0D0D0D"/>
                </a:solidFill>
                <a:latin typeface="Times New Roman" panose="02020603050405020304" pitchFamily="18" charset="0"/>
                <a:cs typeface="Times New Roman" pitchFamily="18" charset="0"/>
              </a:rPr>
              <a:t> </a:t>
            </a:r>
            <a:r>
              <a:rPr lang="en-US" sz="1800" dirty="0" err="1">
                <a:solidFill>
                  <a:srgbClr val="0D0D0D"/>
                </a:solidFill>
                <a:latin typeface="Times New Roman" panose="02020603050405020304" pitchFamily="18" charset="0"/>
                <a:cs typeface="Times New Roman" pitchFamily="18" charset="0"/>
              </a:rPr>
              <a:t>ứng</a:t>
            </a:r>
            <a:r>
              <a:rPr lang="en-US" sz="1800" dirty="0">
                <a:solidFill>
                  <a:srgbClr val="0D0D0D"/>
                </a:solidFill>
                <a:latin typeface="Times New Roman" panose="02020603050405020304" pitchFamily="18" charset="0"/>
                <a:cs typeface="Times New Roman" pitchFamily="18" charset="0"/>
              </a:rPr>
              <a:t> </a:t>
            </a:r>
            <a:r>
              <a:rPr lang="en-US" sz="1800" dirty="0" err="1">
                <a:solidFill>
                  <a:srgbClr val="0D0D0D"/>
                </a:solidFill>
                <a:latin typeface="Times New Roman" panose="02020603050405020304" pitchFamily="18" charset="0"/>
                <a:cs typeface="Times New Roman" pitchFamily="18" charset="0"/>
              </a:rPr>
              <a:t>dụng</a:t>
            </a:r>
            <a:r>
              <a:rPr lang="en-US" sz="1800" dirty="0">
                <a:solidFill>
                  <a:srgbClr val="0D0D0D"/>
                </a:solidFill>
                <a:latin typeface="Times New Roman" panose="02020603050405020304" pitchFamily="18" charset="0"/>
                <a:cs typeface="Times New Roman" pitchFamily="18" charset="0"/>
              </a:rPr>
              <a:t> </a:t>
            </a:r>
            <a:r>
              <a:rPr lang="en-US" sz="1800" dirty="0" err="1">
                <a:solidFill>
                  <a:srgbClr val="0D0D0D"/>
                </a:solidFill>
                <a:latin typeface="Times New Roman" panose="02020603050405020304" pitchFamily="18" charset="0"/>
                <a:cs typeface="Times New Roman" pitchFamily="18" charset="0"/>
              </a:rPr>
              <a:t>trên</a:t>
            </a:r>
            <a:r>
              <a:rPr lang="en-US" sz="1800" dirty="0">
                <a:solidFill>
                  <a:srgbClr val="0D0D0D"/>
                </a:solidFill>
                <a:latin typeface="Times New Roman" panose="02020603050405020304" pitchFamily="18" charset="0"/>
                <a:cs typeface="Times New Roman" pitchFamily="18" charset="0"/>
              </a:rPr>
              <a:t> </a:t>
            </a:r>
            <a:r>
              <a:rPr lang="en-US" sz="1800" dirty="0" err="1">
                <a:solidFill>
                  <a:srgbClr val="0D0D0D"/>
                </a:solidFill>
                <a:latin typeface="Times New Roman" panose="02020603050405020304" pitchFamily="18" charset="0"/>
                <a:cs typeface="Times New Roman" pitchFamily="18" charset="0"/>
              </a:rPr>
              <a:t>các</a:t>
            </a:r>
            <a:r>
              <a:rPr lang="en-US" sz="1800" dirty="0">
                <a:solidFill>
                  <a:srgbClr val="0D0D0D"/>
                </a:solidFill>
                <a:latin typeface="Times New Roman" panose="02020603050405020304" pitchFamily="18" charset="0"/>
                <a:cs typeface="Times New Roman" pitchFamily="18" charset="0"/>
              </a:rPr>
              <a:t> </a:t>
            </a:r>
            <a:r>
              <a:rPr lang="en-US" sz="1800" dirty="0" err="1">
                <a:solidFill>
                  <a:srgbClr val="0D0D0D"/>
                </a:solidFill>
                <a:latin typeface="Times New Roman" panose="02020603050405020304" pitchFamily="18" charset="0"/>
                <a:cs typeface="Times New Roman" pitchFamily="18" charset="0"/>
              </a:rPr>
              <a:t>nền</a:t>
            </a:r>
            <a:r>
              <a:rPr lang="en-US" sz="1800" dirty="0">
                <a:solidFill>
                  <a:srgbClr val="0D0D0D"/>
                </a:solidFill>
                <a:latin typeface="Times New Roman" panose="02020603050405020304" pitchFamily="18" charset="0"/>
                <a:cs typeface="Times New Roman" pitchFamily="18" charset="0"/>
              </a:rPr>
              <a:t> </a:t>
            </a:r>
            <a:r>
              <a:rPr lang="en-US" sz="1800" dirty="0" err="1">
                <a:solidFill>
                  <a:srgbClr val="0D0D0D"/>
                </a:solidFill>
                <a:latin typeface="Times New Roman" panose="02020603050405020304" pitchFamily="18" charset="0"/>
                <a:cs typeface="Times New Roman" pitchFamily="18" charset="0"/>
              </a:rPr>
              <a:t>tảng</a:t>
            </a:r>
            <a:r>
              <a:rPr lang="en-US" sz="1800" dirty="0">
                <a:solidFill>
                  <a:srgbClr val="0D0D0D"/>
                </a:solidFill>
                <a:latin typeface="Times New Roman" panose="02020603050405020304" pitchFamily="18" charset="0"/>
                <a:cs typeface="Times New Roman" pitchFamily="18" charset="0"/>
              </a:rPr>
              <a:t> </a:t>
            </a:r>
            <a:r>
              <a:rPr lang="en-US" sz="1800" dirty="0" err="1">
                <a:solidFill>
                  <a:srgbClr val="0D0D0D"/>
                </a:solidFill>
                <a:latin typeface="Times New Roman" panose="02020603050405020304" pitchFamily="18" charset="0"/>
                <a:cs typeface="Times New Roman" pitchFamily="18" charset="0"/>
              </a:rPr>
              <a:t>chuyên</a:t>
            </a:r>
            <a:r>
              <a:rPr lang="en-US" sz="1800" dirty="0">
                <a:solidFill>
                  <a:srgbClr val="0D0D0D"/>
                </a:solidFill>
                <a:latin typeface="Times New Roman" panose="02020603050405020304" pitchFamily="18" charset="0"/>
                <a:cs typeface="Times New Roman" pitchFamily="18" charset="0"/>
              </a:rPr>
              <a:t> </a:t>
            </a:r>
            <a:r>
              <a:rPr lang="en-US" sz="1800" dirty="0" err="1">
                <a:solidFill>
                  <a:srgbClr val="0D0D0D"/>
                </a:solidFill>
                <a:latin typeface="Times New Roman" panose="02020603050405020304" pitchFamily="18" charset="0"/>
                <a:cs typeface="Times New Roman" pitchFamily="18" charset="0"/>
              </a:rPr>
              <a:t>nghiệp</a:t>
            </a:r>
            <a:r>
              <a:rPr lang="en-US" sz="1800" dirty="0">
                <a:solidFill>
                  <a:srgbClr val="0D0D0D"/>
                </a:solidFill>
                <a:latin typeface="Times New Roman" panose="02020603050405020304" pitchFamily="18" charset="0"/>
                <a:cs typeface="Times New Roman" pitchFamily="18" charset="0"/>
              </a:rPr>
              <a:t> </a:t>
            </a:r>
            <a:r>
              <a:rPr lang="en-US" sz="1800" dirty="0" err="1">
                <a:solidFill>
                  <a:srgbClr val="0D0D0D"/>
                </a:solidFill>
                <a:latin typeface="Times New Roman" panose="02020603050405020304" pitchFamily="18" charset="0"/>
                <a:cs typeface="Times New Roman" pitchFamily="18" charset="0"/>
              </a:rPr>
              <a:t>hơn</a:t>
            </a:r>
            <a:r>
              <a:rPr lang="en-US" sz="1800" dirty="0">
                <a:solidFill>
                  <a:srgbClr val="0D0D0D"/>
                </a:solidFill>
                <a:latin typeface="Times New Roman" panose="02020603050405020304" pitchFamily="18" charset="0"/>
                <a:cs typeface="Times New Roman" pitchFamily="18" charset="0"/>
              </a:rPr>
              <a:t> </a:t>
            </a:r>
            <a:r>
              <a:rPr lang="en-US" sz="1800" dirty="0" err="1">
                <a:solidFill>
                  <a:srgbClr val="0D0D0D"/>
                </a:solidFill>
                <a:latin typeface="Times New Roman" panose="02020603050405020304" pitchFamily="18" charset="0"/>
                <a:cs typeface="Times New Roman" pitchFamily="18" charset="0"/>
              </a:rPr>
              <a:t>như</a:t>
            </a:r>
            <a:r>
              <a:rPr lang="en-US" sz="1800" dirty="0">
                <a:solidFill>
                  <a:srgbClr val="0D0D0D"/>
                </a:solidFill>
                <a:latin typeface="Times New Roman" panose="02020603050405020304" pitchFamily="18" charset="0"/>
                <a:cs typeface="Times New Roman" pitchFamily="18" charset="0"/>
              </a:rPr>
              <a:t>: web, mobile (iOS, Android) </a:t>
            </a:r>
            <a:r>
              <a:rPr lang="en-US" sz="1800" dirty="0" err="1">
                <a:solidFill>
                  <a:srgbClr val="0D0D0D"/>
                </a:solidFill>
                <a:latin typeface="Times New Roman" panose="02020603050405020304" pitchFamily="18" charset="0"/>
                <a:cs typeface="Times New Roman" pitchFamily="18" charset="0"/>
              </a:rPr>
              <a:t>để</a:t>
            </a:r>
            <a:r>
              <a:rPr lang="en-US" sz="1800" dirty="0">
                <a:solidFill>
                  <a:srgbClr val="0D0D0D"/>
                </a:solidFill>
                <a:latin typeface="Times New Roman" panose="02020603050405020304" pitchFamily="18" charset="0"/>
                <a:cs typeface="Times New Roman" pitchFamily="18" charset="0"/>
              </a:rPr>
              <a:t> </a:t>
            </a:r>
            <a:r>
              <a:rPr lang="en-US" sz="1800" dirty="0" err="1">
                <a:solidFill>
                  <a:srgbClr val="0D0D0D"/>
                </a:solidFill>
                <a:latin typeface="Times New Roman" panose="02020603050405020304" pitchFamily="18" charset="0"/>
                <a:cs typeface="Times New Roman" pitchFamily="18" charset="0"/>
              </a:rPr>
              <a:t>đáp</a:t>
            </a:r>
            <a:r>
              <a:rPr lang="en-US" sz="1800" dirty="0">
                <a:solidFill>
                  <a:srgbClr val="0D0D0D"/>
                </a:solidFill>
                <a:latin typeface="Times New Roman" panose="02020603050405020304" pitchFamily="18" charset="0"/>
                <a:cs typeface="Times New Roman" pitchFamily="18" charset="0"/>
              </a:rPr>
              <a:t> </a:t>
            </a:r>
            <a:r>
              <a:rPr lang="en-US" sz="1800" dirty="0" err="1">
                <a:solidFill>
                  <a:srgbClr val="0D0D0D"/>
                </a:solidFill>
                <a:latin typeface="Times New Roman" panose="02020603050405020304" pitchFamily="18" charset="0"/>
                <a:cs typeface="Times New Roman" pitchFamily="18" charset="0"/>
              </a:rPr>
              <a:t>ứng</a:t>
            </a:r>
            <a:r>
              <a:rPr lang="en-US" sz="1800" dirty="0">
                <a:solidFill>
                  <a:srgbClr val="0D0D0D"/>
                </a:solidFill>
                <a:latin typeface="Times New Roman" panose="02020603050405020304" pitchFamily="18" charset="0"/>
                <a:cs typeface="Times New Roman" pitchFamily="18" charset="0"/>
              </a:rPr>
              <a:t> </a:t>
            </a:r>
            <a:r>
              <a:rPr lang="en-US" sz="1800" dirty="0" err="1">
                <a:solidFill>
                  <a:srgbClr val="0D0D0D"/>
                </a:solidFill>
                <a:latin typeface="Times New Roman" panose="02020603050405020304" pitchFamily="18" charset="0"/>
                <a:cs typeface="Times New Roman" pitchFamily="18" charset="0"/>
              </a:rPr>
              <a:t>được</a:t>
            </a:r>
            <a:r>
              <a:rPr lang="en-US" sz="1800" dirty="0">
                <a:solidFill>
                  <a:srgbClr val="0D0D0D"/>
                </a:solidFill>
                <a:latin typeface="Times New Roman" panose="02020603050405020304" pitchFamily="18" charset="0"/>
                <a:cs typeface="Times New Roman" pitchFamily="18" charset="0"/>
              </a:rPr>
              <a:t> </a:t>
            </a:r>
            <a:r>
              <a:rPr lang="en-US" sz="1800" dirty="0" err="1">
                <a:solidFill>
                  <a:srgbClr val="0D0D0D"/>
                </a:solidFill>
                <a:latin typeface="Times New Roman" panose="02020603050405020304" pitchFamily="18" charset="0"/>
                <a:cs typeface="Times New Roman" pitchFamily="18" charset="0"/>
              </a:rPr>
              <a:t>nhu</a:t>
            </a:r>
            <a:r>
              <a:rPr lang="en-US" sz="1800" dirty="0">
                <a:solidFill>
                  <a:srgbClr val="0D0D0D"/>
                </a:solidFill>
                <a:latin typeface="Times New Roman" panose="02020603050405020304" pitchFamily="18" charset="0"/>
                <a:cs typeface="Times New Roman" pitchFamily="18" charset="0"/>
              </a:rPr>
              <a:t> </a:t>
            </a:r>
            <a:r>
              <a:rPr lang="en-US" sz="1800" dirty="0" err="1">
                <a:solidFill>
                  <a:srgbClr val="0D0D0D"/>
                </a:solidFill>
                <a:latin typeface="Times New Roman" panose="02020603050405020304" pitchFamily="18" charset="0"/>
                <a:cs typeface="Times New Roman" pitchFamily="18" charset="0"/>
              </a:rPr>
              <a:t>cầu</a:t>
            </a:r>
            <a:r>
              <a:rPr lang="en-US" sz="1800" dirty="0">
                <a:solidFill>
                  <a:srgbClr val="0D0D0D"/>
                </a:solidFill>
                <a:latin typeface="Times New Roman" panose="02020603050405020304" pitchFamily="18" charset="0"/>
                <a:cs typeface="Times New Roman" pitchFamily="18" charset="0"/>
              </a:rPr>
              <a:t> </a:t>
            </a:r>
            <a:r>
              <a:rPr lang="en-US" sz="1800" dirty="0" err="1">
                <a:solidFill>
                  <a:srgbClr val="0D0D0D"/>
                </a:solidFill>
                <a:latin typeface="Times New Roman" panose="02020603050405020304" pitchFamily="18" charset="0"/>
                <a:cs typeface="Times New Roman" pitchFamily="18" charset="0"/>
              </a:rPr>
              <a:t>đa</a:t>
            </a:r>
            <a:r>
              <a:rPr lang="en-US" sz="1800" dirty="0">
                <a:solidFill>
                  <a:srgbClr val="0D0D0D"/>
                </a:solidFill>
                <a:latin typeface="Times New Roman" panose="02020603050405020304" pitchFamily="18" charset="0"/>
                <a:cs typeface="Times New Roman" pitchFamily="18" charset="0"/>
              </a:rPr>
              <a:t> </a:t>
            </a:r>
            <a:r>
              <a:rPr lang="en-US" sz="1800" dirty="0" err="1">
                <a:solidFill>
                  <a:srgbClr val="0D0D0D"/>
                </a:solidFill>
                <a:latin typeface="Times New Roman" panose="02020603050405020304" pitchFamily="18" charset="0"/>
                <a:cs typeface="Times New Roman" pitchFamily="18" charset="0"/>
              </a:rPr>
              <a:t>dạng</a:t>
            </a:r>
            <a:r>
              <a:rPr lang="en-US" sz="1800" dirty="0">
                <a:solidFill>
                  <a:srgbClr val="0D0D0D"/>
                </a:solidFill>
                <a:latin typeface="Times New Roman" panose="02020603050405020304" pitchFamily="18" charset="0"/>
                <a:cs typeface="Times New Roman" pitchFamily="18" charset="0"/>
              </a:rPr>
              <a:t> </a:t>
            </a:r>
            <a:r>
              <a:rPr lang="en-US" sz="1800" dirty="0" err="1">
                <a:solidFill>
                  <a:srgbClr val="0D0D0D"/>
                </a:solidFill>
                <a:latin typeface="Times New Roman" panose="02020603050405020304" pitchFamily="18" charset="0"/>
                <a:cs typeface="Times New Roman" pitchFamily="18" charset="0"/>
              </a:rPr>
              <a:t>của</a:t>
            </a:r>
            <a:r>
              <a:rPr lang="en-US" sz="1800" dirty="0">
                <a:solidFill>
                  <a:srgbClr val="0D0D0D"/>
                </a:solidFill>
                <a:latin typeface="Times New Roman" panose="02020603050405020304" pitchFamily="18" charset="0"/>
                <a:cs typeface="Times New Roman" pitchFamily="18" charset="0"/>
              </a:rPr>
              <a:t> </a:t>
            </a:r>
            <a:r>
              <a:rPr lang="en-US" sz="1800" dirty="0" err="1">
                <a:solidFill>
                  <a:srgbClr val="0D0D0D"/>
                </a:solidFill>
                <a:latin typeface="Times New Roman" panose="02020603050405020304" pitchFamily="18" charset="0"/>
                <a:cs typeface="Times New Roman" pitchFamily="18" charset="0"/>
              </a:rPr>
              <a:t>người</a:t>
            </a:r>
            <a:r>
              <a:rPr lang="en-US" sz="1800" dirty="0">
                <a:solidFill>
                  <a:srgbClr val="0D0D0D"/>
                </a:solidFill>
                <a:latin typeface="Times New Roman" panose="02020603050405020304" pitchFamily="18" charset="0"/>
                <a:cs typeface="Times New Roman" pitchFamily="18" charset="0"/>
              </a:rPr>
              <a:t> </a:t>
            </a:r>
            <a:r>
              <a:rPr lang="vi-VN" sz="1800" dirty="0">
                <a:solidFill>
                  <a:srgbClr val="0D0D0D"/>
                </a:solidFill>
                <a:latin typeface="Times New Roman" panose="02020603050405020304" pitchFamily="18" charset="0"/>
                <a:cs typeface="Times New Roman" pitchFamily="18" charset="0"/>
              </a:rPr>
              <a:t>dùng.</a:t>
            </a:r>
            <a:endParaRPr lang="en-US" sz="1800" dirty="0">
              <a:solidFill>
                <a:srgbClr val="0D0D0D"/>
              </a:solidFill>
              <a:latin typeface="Times New Roman" panose="02020603050405020304" pitchFamily="18" charset="0"/>
              <a:cs typeface="Times New Roman" pitchFamily="18" charset="0"/>
            </a:endParaRPr>
          </a:p>
          <a:p>
            <a:pPr marL="1314450" lvl="3" indent="-457200" algn="just">
              <a:lnSpc>
                <a:spcPct val="130000"/>
              </a:lnSpc>
              <a:spcBef>
                <a:spcPts val="0"/>
              </a:spcBef>
              <a:spcAft>
                <a:spcPts val="600"/>
              </a:spcAft>
              <a:buClr>
                <a:srgbClr val="0070C0"/>
              </a:buClr>
              <a:buFont typeface="Arial" panose="020B0604020202020204" pitchFamily="34" charset="0"/>
              <a:buChar char="•"/>
              <a:defRPr/>
            </a:pPr>
            <a:r>
              <a:rPr lang="en-US" sz="1800" dirty="0" err="1">
                <a:solidFill>
                  <a:srgbClr val="0D0D0D"/>
                </a:solidFill>
                <a:latin typeface="Times New Roman" panose="02020603050405020304" pitchFamily="18" charset="0"/>
                <a:cs typeface="Times New Roman" pitchFamily="18" charset="0"/>
              </a:rPr>
              <a:t>Phát</a:t>
            </a:r>
            <a:r>
              <a:rPr lang="en-US" sz="1800" dirty="0">
                <a:solidFill>
                  <a:srgbClr val="0D0D0D"/>
                </a:solidFill>
                <a:latin typeface="Times New Roman" panose="02020603050405020304" pitchFamily="18" charset="0"/>
                <a:cs typeface="Times New Roman" pitchFamily="18" charset="0"/>
              </a:rPr>
              <a:t> </a:t>
            </a:r>
            <a:r>
              <a:rPr lang="en-US" sz="1800" dirty="0" err="1">
                <a:solidFill>
                  <a:srgbClr val="0D0D0D"/>
                </a:solidFill>
                <a:latin typeface="Times New Roman" panose="02020603050405020304" pitchFamily="18" charset="0"/>
                <a:cs typeface="Times New Roman" pitchFamily="18" charset="0"/>
              </a:rPr>
              <a:t>triển</a:t>
            </a:r>
            <a:r>
              <a:rPr lang="en-US" sz="1800" dirty="0">
                <a:solidFill>
                  <a:srgbClr val="0D0D0D"/>
                </a:solidFill>
                <a:latin typeface="Times New Roman" panose="02020603050405020304" pitchFamily="18" charset="0"/>
                <a:cs typeface="Times New Roman" pitchFamily="18" charset="0"/>
              </a:rPr>
              <a:t> </a:t>
            </a:r>
            <a:r>
              <a:rPr lang="en-US" sz="1800" dirty="0" err="1">
                <a:solidFill>
                  <a:srgbClr val="0D0D0D"/>
                </a:solidFill>
                <a:latin typeface="Times New Roman" panose="02020603050405020304" pitchFamily="18" charset="0"/>
                <a:cs typeface="Times New Roman" pitchFamily="18" charset="0"/>
              </a:rPr>
              <a:t>ứng</a:t>
            </a:r>
            <a:r>
              <a:rPr lang="en-US" sz="1800" dirty="0">
                <a:solidFill>
                  <a:srgbClr val="0D0D0D"/>
                </a:solidFill>
                <a:latin typeface="Times New Roman" panose="02020603050405020304" pitchFamily="18" charset="0"/>
                <a:cs typeface="Times New Roman" pitchFamily="18" charset="0"/>
              </a:rPr>
              <a:t> </a:t>
            </a:r>
            <a:r>
              <a:rPr lang="en-US" sz="1800" dirty="0" err="1">
                <a:solidFill>
                  <a:srgbClr val="0D0D0D"/>
                </a:solidFill>
                <a:latin typeface="Times New Roman" panose="02020603050405020304" pitchFamily="18" charset="0"/>
                <a:cs typeface="Times New Roman" pitchFamily="18" charset="0"/>
              </a:rPr>
              <a:t>dụng</a:t>
            </a:r>
            <a:r>
              <a:rPr lang="en-US" sz="1800" dirty="0">
                <a:solidFill>
                  <a:srgbClr val="0D0D0D"/>
                </a:solidFill>
                <a:latin typeface="Times New Roman" panose="02020603050405020304" pitchFamily="18" charset="0"/>
                <a:cs typeface="Times New Roman" pitchFamily="18" charset="0"/>
              </a:rPr>
              <a:t> </a:t>
            </a:r>
            <a:r>
              <a:rPr lang="vi-VN" sz="1800" dirty="0">
                <a:solidFill>
                  <a:srgbClr val="0D0D0D"/>
                </a:solidFill>
                <a:latin typeface="Times New Roman" panose="02020603050405020304" pitchFamily="18" charset="0"/>
                <a:cs typeface="Times New Roman" pitchFamily="18" charset="0"/>
              </a:rPr>
              <a:t>với </a:t>
            </a:r>
            <a:r>
              <a:rPr lang="en-US" sz="1800" dirty="0" err="1">
                <a:solidFill>
                  <a:srgbClr val="0D0D0D"/>
                </a:solidFill>
                <a:latin typeface="Times New Roman" panose="02020603050405020304" pitchFamily="18" charset="0"/>
                <a:cs typeface="Times New Roman" pitchFamily="18" charset="0"/>
              </a:rPr>
              <a:t>nhiều</a:t>
            </a:r>
            <a:r>
              <a:rPr lang="en-US" sz="1800" dirty="0">
                <a:solidFill>
                  <a:srgbClr val="0D0D0D"/>
                </a:solidFill>
                <a:latin typeface="Times New Roman" panose="02020603050405020304" pitchFamily="18" charset="0"/>
                <a:cs typeface="Times New Roman" pitchFamily="18" charset="0"/>
              </a:rPr>
              <a:t> </a:t>
            </a:r>
            <a:r>
              <a:rPr lang="en-US" sz="1800" dirty="0" err="1">
                <a:solidFill>
                  <a:srgbClr val="0D0D0D"/>
                </a:solidFill>
                <a:latin typeface="Times New Roman" panose="02020603050405020304" pitchFamily="18" charset="0"/>
                <a:cs typeface="Times New Roman" pitchFamily="18" charset="0"/>
              </a:rPr>
              <a:t>tính</a:t>
            </a:r>
            <a:r>
              <a:rPr lang="en-US" sz="1800" dirty="0">
                <a:solidFill>
                  <a:srgbClr val="0D0D0D"/>
                </a:solidFill>
                <a:latin typeface="Times New Roman" panose="02020603050405020304" pitchFamily="18" charset="0"/>
                <a:cs typeface="Times New Roman" pitchFamily="18" charset="0"/>
              </a:rPr>
              <a:t> </a:t>
            </a:r>
            <a:r>
              <a:rPr lang="en-US" sz="1800" dirty="0" err="1">
                <a:solidFill>
                  <a:srgbClr val="0D0D0D"/>
                </a:solidFill>
                <a:latin typeface="Times New Roman" panose="02020603050405020304" pitchFamily="18" charset="0"/>
                <a:cs typeface="Times New Roman" pitchFamily="18" charset="0"/>
              </a:rPr>
              <a:t>năng</a:t>
            </a:r>
            <a:r>
              <a:rPr lang="vi-VN" sz="1800" dirty="0">
                <a:solidFill>
                  <a:srgbClr val="0D0D0D"/>
                </a:solidFill>
                <a:latin typeface="Times New Roman" panose="02020603050405020304" pitchFamily="18" charset="0"/>
                <a:cs typeface="Times New Roman" pitchFamily="18" charset="0"/>
              </a:rPr>
              <a:t> đa dạng</a:t>
            </a:r>
            <a:r>
              <a:rPr lang="en-US" sz="1800" dirty="0">
                <a:solidFill>
                  <a:srgbClr val="0D0D0D"/>
                </a:solidFill>
                <a:latin typeface="Times New Roman" panose="02020603050405020304" pitchFamily="18" charset="0"/>
                <a:cs typeface="Times New Roman" pitchFamily="18" charset="0"/>
              </a:rPr>
              <a:t> </a:t>
            </a:r>
            <a:r>
              <a:rPr lang="en-US" sz="1800" dirty="0" err="1">
                <a:solidFill>
                  <a:srgbClr val="0D0D0D"/>
                </a:solidFill>
                <a:latin typeface="Times New Roman" panose="02020603050405020304" pitchFamily="18" charset="0"/>
                <a:cs typeface="Times New Roman" pitchFamily="18" charset="0"/>
              </a:rPr>
              <a:t>hơn</a:t>
            </a:r>
            <a:r>
              <a:rPr lang="en-US" sz="1800" dirty="0">
                <a:solidFill>
                  <a:srgbClr val="0D0D0D"/>
                </a:solidFill>
                <a:latin typeface="Times New Roman" panose="02020603050405020304" pitchFamily="18" charset="0"/>
                <a:cs typeface="Times New Roman" pitchFamily="18" charset="0"/>
              </a:rPr>
              <a:t> </a:t>
            </a:r>
            <a:r>
              <a:rPr lang="en-US" sz="1800" dirty="0" err="1">
                <a:solidFill>
                  <a:srgbClr val="0D0D0D"/>
                </a:solidFill>
                <a:latin typeface="Times New Roman" panose="02020603050405020304" pitchFamily="18" charset="0"/>
                <a:cs typeface="Times New Roman" pitchFamily="18" charset="0"/>
              </a:rPr>
              <a:t>để</a:t>
            </a:r>
            <a:r>
              <a:rPr lang="en-US" sz="1800" dirty="0">
                <a:solidFill>
                  <a:srgbClr val="0D0D0D"/>
                </a:solidFill>
                <a:latin typeface="Times New Roman" panose="02020603050405020304" pitchFamily="18" charset="0"/>
                <a:cs typeface="Times New Roman" pitchFamily="18" charset="0"/>
              </a:rPr>
              <a:t> </a:t>
            </a:r>
            <a:r>
              <a:rPr lang="en-US" sz="1800" dirty="0" err="1">
                <a:solidFill>
                  <a:srgbClr val="0D0D0D"/>
                </a:solidFill>
                <a:latin typeface="Times New Roman" panose="02020603050405020304" pitchFamily="18" charset="0"/>
                <a:cs typeface="Times New Roman" pitchFamily="18" charset="0"/>
              </a:rPr>
              <a:t>có</a:t>
            </a:r>
            <a:r>
              <a:rPr lang="en-US" sz="1800" dirty="0">
                <a:solidFill>
                  <a:srgbClr val="0D0D0D"/>
                </a:solidFill>
                <a:latin typeface="Times New Roman" panose="02020603050405020304" pitchFamily="18" charset="0"/>
                <a:cs typeface="Times New Roman" pitchFamily="18" charset="0"/>
              </a:rPr>
              <a:t> </a:t>
            </a:r>
            <a:r>
              <a:rPr lang="en-US" sz="1800" dirty="0" err="1">
                <a:solidFill>
                  <a:srgbClr val="0D0D0D"/>
                </a:solidFill>
                <a:latin typeface="Times New Roman" panose="02020603050405020304" pitchFamily="18" charset="0"/>
                <a:cs typeface="Times New Roman" pitchFamily="18" charset="0"/>
              </a:rPr>
              <a:t>thể</a:t>
            </a:r>
            <a:r>
              <a:rPr lang="en-US" sz="1800" dirty="0">
                <a:solidFill>
                  <a:srgbClr val="0D0D0D"/>
                </a:solidFill>
                <a:latin typeface="Times New Roman" panose="02020603050405020304" pitchFamily="18" charset="0"/>
                <a:cs typeface="Times New Roman" pitchFamily="18" charset="0"/>
              </a:rPr>
              <a:t> </a:t>
            </a:r>
            <a:r>
              <a:rPr lang="en-US" sz="1800" dirty="0" err="1">
                <a:solidFill>
                  <a:srgbClr val="0D0D0D"/>
                </a:solidFill>
                <a:latin typeface="Times New Roman" panose="02020603050405020304" pitchFamily="18" charset="0"/>
                <a:cs typeface="Times New Roman" pitchFamily="18" charset="0"/>
              </a:rPr>
              <a:t>hổ</a:t>
            </a:r>
            <a:r>
              <a:rPr lang="en-US" sz="1800" dirty="0">
                <a:solidFill>
                  <a:srgbClr val="0D0D0D"/>
                </a:solidFill>
                <a:latin typeface="Times New Roman" panose="02020603050405020304" pitchFamily="18" charset="0"/>
                <a:cs typeface="Times New Roman" pitchFamily="18" charset="0"/>
              </a:rPr>
              <a:t> </a:t>
            </a:r>
            <a:r>
              <a:rPr lang="en-US" sz="1800" dirty="0" err="1">
                <a:solidFill>
                  <a:srgbClr val="0D0D0D"/>
                </a:solidFill>
                <a:latin typeface="Times New Roman" panose="02020603050405020304" pitchFamily="18" charset="0"/>
                <a:cs typeface="Times New Roman" pitchFamily="18" charset="0"/>
              </a:rPr>
              <a:t>trợ</a:t>
            </a:r>
            <a:r>
              <a:rPr lang="en-US" sz="1800" dirty="0">
                <a:solidFill>
                  <a:srgbClr val="0D0D0D"/>
                </a:solidFill>
                <a:latin typeface="Times New Roman" panose="02020603050405020304" pitchFamily="18" charset="0"/>
                <a:cs typeface="Times New Roman" pitchFamily="18" charset="0"/>
              </a:rPr>
              <a:t> </a:t>
            </a:r>
            <a:r>
              <a:rPr lang="en-US" sz="1800" dirty="0" err="1">
                <a:solidFill>
                  <a:srgbClr val="0D0D0D"/>
                </a:solidFill>
                <a:latin typeface="Times New Roman" panose="02020603050405020304" pitchFamily="18" charset="0"/>
                <a:cs typeface="Times New Roman" pitchFamily="18" charset="0"/>
              </a:rPr>
              <a:t>tối</a:t>
            </a:r>
            <a:r>
              <a:rPr lang="en-US" sz="1800" dirty="0">
                <a:solidFill>
                  <a:srgbClr val="0D0D0D"/>
                </a:solidFill>
                <a:latin typeface="Times New Roman" panose="02020603050405020304" pitchFamily="18" charset="0"/>
                <a:cs typeface="Times New Roman" pitchFamily="18" charset="0"/>
              </a:rPr>
              <a:t> </a:t>
            </a:r>
            <a:r>
              <a:rPr lang="en-US" sz="1800" dirty="0" err="1">
                <a:solidFill>
                  <a:srgbClr val="0D0D0D"/>
                </a:solidFill>
                <a:latin typeface="Times New Roman" panose="02020603050405020304" pitchFamily="18" charset="0"/>
                <a:cs typeface="Times New Roman" pitchFamily="18" charset="0"/>
              </a:rPr>
              <a:t>đa</a:t>
            </a:r>
            <a:r>
              <a:rPr lang="en-US" sz="1800" dirty="0">
                <a:solidFill>
                  <a:srgbClr val="0D0D0D"/>
                </a:solidFill>
                <a:latin typeface="Times New Roman" panose="02020603050405020304" pitchFamily="18" charset="0"/>
                <a:cs typeface="Times New Roman" pitchFamily="18" charset="0"/>
              </a:rPr>
              <a:t> </a:t>
            </a:r>
            <a:r>
              <a:rPr lang="en-US" sz="1800" dirty="0" err="1">
                <a:solidFill>
                  <a:srgbClr val="0D0D0D"/>
                </a:solidFill>
                <a:latin typeface="Times New Roman" panose="02020603050405020304" pitchFamily="18" charset="0"/>
                <a:cs typeface="Times New Roman" pitchFamily="18" charset="0"/>
              </a:rPr>
              <a:t>cho</a:t>
            </a:r>
            <a:r>
              <a:rPr lang="en-US" sz="1800" dirty="0">
                <a:solidFill>
                  <a:srgbClr val="0D0D0D"/>
                </a:solidFill>
                <a:latin typeface="Times New Roman" panose="02020603050405020304" pitchFamily="18" charset="0"/>
                <a:cs typeface="Times New Roman" pitchFamily="18" charset="0"/>
              </a:rPr>
              <a:t> </a:t>
            </a:r>
            <a:r>
              <a:rPr lang="en-US" sz="1800" dirty="0" err="1">
                <a:solidFill>
                  <a:srgbClr val="0D0D0D"/>
                </a:solidFill>
                <a:latin typeface="Times New Roman" panose="02020603050405020304" pitchFamily="18" charset="0"/>
                <a:cs typeface="Times New Roman" pitchFamily="18" charset="0"/>
              </a:rPr>
              <a:t>người</a:t>
            </a:r>
            <a:r>
              <a:rPr lang="en-US" sz="1800" dirty="0">
                <a:solidFill>
                  <a:srgbClr val="0D0D0D"/>
                </a:solidFill>
                <a:latin typeface="Times New Roman" panose="02020603050405020304" pitchFamily="18" charset="0"/>
                <a:cs typeface="Times New Roman" pitchFamily="18" charset="0"/>
              </a:rPr>
              <a:t> </a:t>
            </a:r>
            <a:r>
              <a:rPr lang="vi-VN" sz="1800" dirty="0">
                <a:solidFill>
                  <a:srgbClr val="0D0D0D"/>
                </a:solidFill>
                <a:latin typeface="Times New Roman" panose="02020603050405020304" pitchFamily="18" charset="0"/>
                <a:cs typeface="Times New Roman" pitchFamily="18" charset="0"/>
              </a:rPr>
              <a:t>dùng</a:t>
            </a:r>
            <a:r>
              <a:rPr lang="en-US" sz="1800" dirty="0">
                <a:solidFill>
                  <a:srgbClr val="0D0D0D"/>
                </a:solidFill>
                <a:latin typeface="Times New Roman" panose="02020603050405020304" pitchFamily="18" charset="0"/>
                <a:cs typeface="Times New Roman" pitchFamily="18" charset="0"/>
              </a:rPr>
              <a:t> </a:t>
            </a:r>
            <a:r>
              <a:rPr lang="en-US" sz="1800" dirty="0" err="1">
                <a:solidFill>
                  <a:srgbClr val="0D0D0D"/>
                </a:solidFill>
                <a:latin typeface="Times New Roman" panose="02020603050405020304" pitchFamily="18" charset="0"/>
                <a:cs typeface="Times New Roman" pitchFamily="18" charset="0"/>
              </a:rPr>
              <a:t>nhằm</a:t>
            </a:r>
            <a:r>
              <a:rPr lang="en-US" sz="1800" dirty="0">
                <a:solidFill>
                  <a:srgbClr val="0D0D0D"/>
                </a:solidFill>
                <a:latin typeface="Times New Roman" panose="02020603050405020304" pitchFamily="18" charset="0"/>
                <a:cs typeface="Times New Roman" pitchFamily="18" charset="0"/>
              </a:rPr>
              <a:t> </a:t>
            </a:r>
            <a:r>
              <a:rPr lang="en-US" sz="1800" dirty="0" err="1">
                <a:solidFill>
                  <a:srgbClr val="0D0D0D"/>
                </a:solidFill>
                <a:latin typeface="Times New Roman" panose="02020603050405020304" pitchFamily="18" charset="0"/>
                <a:cs typeface="Times New Roman" pitchFamily="18" charset="0"/>
              </a:rPr>
              <a:t>nâng</a:t>
            </a:r>
            <a:r>
              <a:rPr lang="en-US" sz="1800" dirty="0">
                <a:solidFill>
                  <a:srgbClr val="0D0D0D"/>
                </a:solidFill>
                <a:latin typeface="Times New Roman" panose="02020603050405020304" pitchFamily="18" charset="0"/>
                <a:cs typeface="Times New Roman" pitchFamily="18" charset="0"/>
              </a:rPr>
              <a:t> </a:t>
            </a:r>
            <a:r>
              <a:rPr lang="en-US" sz="1800" dirty="0" err="1">
                <a:solidFill>
                  <a:srgbClr val="0D0D0D"/>
                </a:solidFill>
                <a:latin typeface="Times New Roman" panose="02020603050405020304" pitchFamily="18" charset="0"/>
                <a:cs typeface="Times New Roman" pitchFamily="18" charset="0"/>
              </a:rPr>
              <a:t>cao</a:t>
            </a:r>
            <a:r>
              <a:rPr lang="en-US" sz="1800" dirty="0">
                <a:solidFill>
                  <a:srgbClr val="0D0D0D"/>
                </a:solidFill>
                <a:latin typeface="Times New Roman" panose="02020603050405020304" pitchFamily="18" charset="0"/>
                <a:cs typeface="Times New Roman" pitchFamily="18" charset="0"/>
              </a:rPr>
              <a:t> </a:t>
            </a:r>
            <a:r>
              <a:rPr lang="en-US" sz="1800" dirty="0" err="1">
                <a:solidFill>
                  <a:srgbClr val="0D0D0D"/>
                </a:solidFill>
                <a:latin typeface="Times New Roman" panose="02020603050405020304" pitchFamily="18" charset="0"/>
                <a:cs typeface="Times New Roman" pitchFamily="18" charset="0"/>
              </a:rPr>
              <a:t>trải</a:t>
            </a:r>
            <a:r>
              <a:rPr lang="en-US" sz="1800" dirty="0">
                <a:solidFill>
                  <a:srgbClr val="0D0D0D"/>
                </a:solidFill>
                <a:latin typeface="Times New Roman" panose="02020603050405020304" pitchFamily="18" charset="0"/>
                <a:cs typeface="Times New Roman" pitchFamily="18" charset="0"/>
              </a:rPr>
              <a:t> </a:t>
            </a:r>
            <a:r>
              <a:rPr lang="en-US" sz="1800" dirty="0" err="1">
                <a:solidFill>
                  <a:srgbClr val="0D0D0D"/>
                </a:solidFill>
                <a:latin typeface="Times New Roman" panose="02020603050405020304" pitchFamily="18" charset="0"/>
                <a:cs typeface="Times New Roman" pitchFamily="18" charset="0"/>
              </a:rPr>
              <a:t>nghiệm</a:t>
            </a:r>
            <a:r>
              <a:rPr lang="en-US" sz="1800" dirty="0">
                <a:solidFill>
                  <a:srgbClr val="0D0D0D"/>
                </a:solidFill>
                <a:latin typeface="Times New Roman" panose="02020603050405020304" pitchFamily="18" charset="0"/>
                <a:cs typeface="Times New Roman" pitchFamily="18" charset="0"/>
              </a:rPr>
              <a:t> </a:t>
            </a:r>
            <a:r>
              <a:rPr lang="en-US" sz="1800" dirty="0" err="1">
                <a:solidFill>
                  <a:srgbClr val="0D0D0D"/>
                </a:solidFill>
                <a:latin typeface="Times New Roman" panose="02020603050405020304" pitchFamily="18" charset="0"/>
                <a:cs typeface="Times New Roman" pitchFamily="18" charset="0"/>
              </a:rPr>
              <a:t>và</a:t>
            </a:r>
            <a:r>
              <a:rPr lang="en-US" sz="1800" dirty="0">
                <a:solidFill>
                  <a:srgbClr val="0D0D0D"/>
                </a:solidFill>
                <a:latin typeface="Times New Roman" panose="02020603050405020304" pitchFamily="18" charset="0"/>
                <a:cs typeface="Times New Roman" pitchFamily="18" charset="0"/>
              </a:rPr>
              <a:t> </a:t>
            </a:r>
            <a:r>
              <a:rPr lang="en-US" sz="1800" dirty="0" err="1">
                <a:solidFill>
                  <a:srgbClr val="0D0D0D"/>
                </a:solidFill>
                <a:latin typeface="Times New Roman" panose="02020603050405020304" pitchFamily="18" charset="0"/>
                <a:cs typeface="Times New Roman" pitchFamily="18" charset="0"/>
              </a:rPr>
              <a:t>quản</a:t>
            </a:r>
            <a:r>
              <a:rPr lang="en-US" sz="1800" dirty="0">
                <a:solidFill>
                  <a:srgbClr val="0D0D0D"/>
                </a:solidFill>
                <a:latin typeface="Times New Roman" panose="02020603050405020304" pitchFamily="18" charset="0"/>
                <a:cs typeface="Times New Roman" pitchFamily="18" charset="0"/>
              </a:rPr>
              <a:t> </a:t>
            </a:r>
            <a:r>
              <a:rPr lang="en-US" sz="1800" dirty="0" err="1">
                <a:solidFill>
                  <a:srgbClr val="0D0D0D"/>
                </a:solidFill>
                <a:latin typeface="Times New Roman" panose="02020603050405020304" pitchFamily="18" charset="0"/>
                <a:cs typeface="Times New Roman" pitchFamily="18" charset="0"/>
              </a:rPr>
              <a:t>trị</a:t>
            </a:r>
            <a:r>
              <a:rPr lang="en-US" sz="1800" dirty="0">
                <a:solidFill>
                  <a:srgbClr val="0D0D0D"/>
                </a:solidFill>
                <a:latin typeface="Times New Roman" panose="02020603050405020304" pitchFamily="18" charset="0"/>
                <a:cs typeface="Times New Roman" pitchFamily="18" charset="0"/>
              </a:rPr>
              <a:t> </a:t>
            </a:r>
            <a:r>
              <a:rPr lang="en-US" sz="1800" dirty="0" err="1">
                <a:solidFill>
                  <a:srgbClr val="0D0D0D"/>
                </a:solidFill>
                <a:latin typeface="Times New Roman" panose="02020603050405020304" pitchFamily="18" charset="0"/>
                <a:cs typeface="Times New Roman" pitchFamily="18" charset="0"/>
              </a:rPr>
              <a:t>viên</a:t>
            </a:r>
            <a:r>
              <a:rPr lang="en-US" sz="1800" dirty="0">
                <a:solidFill>
                  <a:srgbClr val="0D0D0D"/>
                </a:solidFill>
                <a:latin typeface="Times New Roman" panose="02020603050405020304" pitchFamily="18" charset="0"/>
                <a:cs typeface="Times New Roman" pitchFamily="18" charset="0"/>
              </a:rPr>
              <a:t> </a:t>
            </a:r>
            <a:r>
              <a:rPr lang="en-US" sz="1800" dirty="0" err="1">
                <a:solidFill>
                  <a:srgbClr val="0D0D0D"/>
                </a:solidFill>
                <a:latin typeface="Times New Roman" panose="02020603050405020304" pitchFamily="18" charset="0"/>
                <a:cs typeface="Times New Roman" pitchFamily="18" charset="0"/>
              </a:rPr>
              <a:t>thuận</a:t>
            </a:r>
            <a:r>
              <a:rPr lang="en-US" sz="1800" dirty="0">
                <a:solidFill>
                  <a:srgbClr val="0D0D0D"/>
                </a:solidFill>
                <a:latin typeface="Times New Roman" panose="02020603050405020304" pitchFamily="18" charset="0"/>
                <a:cs typeface="Times New Roman" pitchFamily="18" charset="0"/>
              </a:rPr>
              <a:t> </a:t>
            </a:r>
            <a:r>
              <a:rPr lang="en-US" sz="1800" dirty="0" err="1">
                <a:solidFill>
                  <a:srgbClr val="0D0D0D"/>
                </a:solidFill>
                <a:latin typeface="Times New Roman" panose="02020603050405020304" pitchFamily="18" charset="0"/>
                <a:cs typeface="Times New Roman" pitchFamily="18" charset="0"/>
              </a:rPr>
              <a:t>tiện</a:t>
            </a:r>
            <a:r>
              <a:rPr lang="en-US" sz="1800" dirty="0">
                <a:solidFill>
                  <a:srgbClr val="0D0D0D"/>
                </a:solidFill>
                <a:latin typeface="Times New Roman" panose="02020603050405020304" pitchFamily="18" charset="0"/>
                <a:cs typeface="Times New Roman" pitchFamily="18" charset="0"/>
              </a:rPr>
              <a:t> </a:t>
            </a:r>
            <a:r>
              <a:rPr lang="en-US" sz="1800" dirty="0" err="1">
                <a:solidFill>
                  <a:srgbClr val="0D0D0D"/>
                </a:solidFill>
                <a:latin typeface="Times New Roman" panose="02020603050405020304" pitchFamily="18" charset="0"/>
                <a:cs typeface="Times New Roman" pitchFamily="18" charset="0"/>
              </a:rPr>
              <a:t>hơn</a:t>
            </a:r>
            <a:r>
              <a:rPr lang="en-US" sz="1800" dirty="0">
                <a:solidFill>
                  <a:srgbClr val="0D0D0D"/>
                </a:solidFill>
                <a:latin typeface="Times New Roman" panose="02020603050405020304" pitchFamily="18" charset="0"/>
                <a:cs typeface="Times New Roman" pitchFamily="18" charset="0"/>
              </a:rPr>
              <a:t> </a:t>
            </a:r>
            <a:r>
              <a:rPr lang="en-US" sz="1800" dirty="0" err="1">
                <a:solidFill>
                  <a:srgbClr val="0D0D0D"/>
                </a:solidFill>
                <a:latin typeface="Times New Roman" panose="02020603050405020304" pitchFamily="18" charset="0"/>
                <a:cs typeface="Times New Roman" pitchFamily="18" charset="0"/>
              </a:rPr>
              <a:t>trong</a:t>
            </a:r>
            <a:r>
              <a:rPr lang="en-US" sz="1800" dirty="0">
                <a:solidFill>
                  <a:srgbClr val="0D0D0D"/>
                </a:solidFill>
                <a:latin typeface="Times New Roman" panose="02020603050405020304" pitchFamily="18" charset="0"/>
                <a:cs typeface="Times New Roman" pitchFamily="18" charset="0"/>
              </a:rPr>
              <a:t> </a:t>
            </a:r>
            <a:r>
              <a:rPr lang="en-US" sz="1800" dirty="0" err="1">
                <a:solidFill>
                  <a:srgbClr val="0D0D0D"/>
                </a:solidFill>
                <a:latin typeface="Times New Roman" panose="02020603050405020304" pitchFamily="18" charset="0"/>
                <a:cs typeface="Times New Roman" pitchFamily="18" charset="0"/>
              </a:rPr>
              <a:t>quản</a:t>
            </a:r>
            <a:r>
              <a:rPr lang="en-US" sz="1800" dirty="0">
                <a:solidFill>
                  <a:srgbClr val="0D0D0D"/>
                </a:solidFill>
                <a:latin typeface="Times New Roman" panose="02020603050405020304" pitchFamily="18" charset="0"/>
                <a:cs typeface="Times New Roman" pitchFamily="18" charset="0"/>
              </a:rPr>
              <a:t> </a:t>
            </a:r>
            <a:r>
              <a:rPr lang="en-US" sz="1800" dirty="0" err="1">
                <a:solidFill>
                  <a:srgbClr val="0D0D0D"/>
                </a:solidFill>
                <a:latin typeface="Times New Roman" panose="02020603050405020304" pitchFamily="18" charset="0"/>
                <a:cs typeface="Times New Roman" pitchFamily="18" charset="0"/>
              </a:rPr>
              <a:t>lý</a:t>
            </a:r>
            <a:r>
              <a:rPr lang="en-US" sz="1800" dirty="0">
                <a:solidFill>
                  <a:srgbClr val="0D0D0D"/>
                </a:solidFill>
                <a:latin typeface="Times New Roman" panose="02020603050405020304" pitchFamily="18" charset="0"/>
                <a:cs typeface="Times New Roman" pitchFamily="18" charset="0"/>
              </a:rPr>
              <a:t> </a:t>
            </a:r>
            <a:r>
              <a:rPr lang="en-US" sz="1800" dirty="0" err="1">
                <a:solidFill>
                  <a:srgbClr val="0D0D0D"/>
                </a:solidFill>
                <a:latin typeface="Times New Roman" panose="02020603050405020304" pitchFamily="18" charset="0"/>
                <a:cs typeface="Times New Roman" pitchFamily="18" charset="0"/>
              </a:rPr>
              <a:t>hệ</a:t>
            </a:r>
            <a:r>
              <a:rPr lang="en-US" sz="1800" dirty="0">
                <a:solidFill>
                  <a:srgbClr val="0D0D0D"/>
                </a:solidFill>
                <a:latin typeface="Times New Roman" panose="02020603050405020304" pitchFamily="18" charset="0"/>
                <a:cs typeface="Times New Roman" pitchFamily="18" charset="0"/>
              </a:rPr>
              <a:t> </a:t>
            </a:r>
            <a:r>
              <a:rPr lang="vi-VN" sz="1800" dirty="0">
                <a:solidFill>
                  <a:srgbClr val="0D0D0D"/>
                </a:solidFill>
                <a:latin typeface="Times New Roman" panose="02020603050405020304" pitchFamily="18" charset="0"/>
                <a:cs typeface="Times New Roman" pitchFamily="18" charset="0"/>
              </a:rPr>
              <a:t>thống.</a:t>
            </a:r>
            <a:endParaRPr lang="en-US" sz="1800" dirty="0">
              <a:solidFill>
                <a:srgbClr val="0D0D0D"/>
              </a:solidFill>
              <a:latin typeface="Times New Roman" panose="02020603050405020304" pitchFamily="18" charset="0"/>
              <a:cs typeface="Times New Roman" pitchFamily="18" charset="0"/>
            </a:endParaRPr>
          </a:p>
          <a:p>
            <a:pPr marL="1314450" lvl="3" indent="-457200" algn="just">
              <a:lnSpc>
                <a:spcPct val="130000"/>
              </a:lnSpc>
              <a:spcBef>
                <a:spcPts val="0"/>
              </a:spcBef>
              <a:spcAft>
                <a:spcPts val="600"/>
              </a:spcAft>
              <a:buClr>
                <a:srgbClr val="0070C0"/>
              </a:buClr>
              <a:buFont typeface="Arial" panose="020B0604020202020204" pitchFamily="34" charset="0"/>
              <a:buChar char="•"/>
              <a:defRPr/>
            </a:pPr>
            <a:endParaRPr lang="en-US" dirty="0">
              <a:cs typeface="Times New Roman" pitchFamily="18" charset="0"/>
            </a:endParaRPr>
          </a:p>
          <a:p>
            <a:pPr marL="731520" lvl="1" indent="-457200" algn="just">
              <a:lnSpc>
                <a:spcPct val="130000"/>
              </a:lnSpc>
              <a:spcBef>
                <a:spcPts val="0"/>
              </a:spcBef>
              <a:spcAft>
                <a:spcPts val="600"/>
              </a:spcAft>
              <a:buClr>
                <a:srgbClr val="0033CC"/>
              </a:buClr>
              <a:buFont typeface="Arial" pitchFamily="34" charset="0"/>
              <a:buChar char="•"/>
              <a:defRPr/>
            </a:pPr>
            <a:endParaRPr lang="en-US" sz="2400" dirty="0">
              <a:cs typeface="Times New Roman" pitchFamily="18" charset="0"/>
            </a:endParaRPr>
          </a:p>
          <a:p>
            <a:pPr marL="822960" lvl="1" indent="-342900" algn="just">
              <a:lnSpc>
                <a:spcPct val="130000"/>
              </a:lnSpc>
              <a:spcBef>
                <a:spcPts val="0"/>
              </a:spcBef>
              <a:spcAft>
                <a:spcPts val="600"/>
              </a:spcAft>
              <a:buClr>
                <a:srgbClr val="0033CC"/>
              </a:buClr>
              <a:defRPr/>
            </a:pPr>
            <a:endParaRPr lang="en-US" sz="2500" dirty="0">
              <a:latin typeface="Times New Roman" pitchFamily="18" charset="0"/>
              <a:cs typeface="Times New Roman" pitchFamily="18" charset="0"/>
            </a:endParaRPr>
          </a:p>
        </p:txBody>
      </p:sp>
      <p:sp>
        <p:nvSpPr>
          <p:cNvPr id="6" name="Rectangle 2"/>
          <p:cNvSpPr txBox="1">
            <a:spLocks noChangeArrowheads="1"/>
          </p:cNvSpPr>
          <p:nvPr/>
        </p:nvSpPr>
        <p:spPr>
          <a:xfrm>
            <a:off x="1676400" y="228600"/>
            <a:ext cx="6781800" cy="685800"/>
          </a:xfrm>
          <a:prstGeom prst="rect">
            <a:avLst/>
          </a:prstGeom>
        </p:spPr>
        <p:txBody>
          <a:bodyPr anchor="ctr" anchorCtr="0"/>
          <a:lstStyle>
            <a:lvl1pPr algn="l" rtl="0" eaLnBrk="1" fontAlgn="base" hangingPunct="1">
              <a:spcBef>
                <a:spcPct val="0"/>
              </a:spcBef>
              <a:spcAft>
                <a:spcPct val="0"/>
              </a:spcAft>
              <a:defRPr sz="4000" b="1" cap="all">
                <a:solidFill>
                  <a:srgbClr val="FFFFFF"/>
                </a:solidFill>
                <a:latin typeface="+mj-lt"/>
                <a:ea typeface="+mj-ea"/>
                <a:cs typeface="+mj-cs"/>
              </a:defRPr>
            </a:lvl1pPr>
            <a:lvl2pPr algn="l" rtl="0" eaLnBrk="1" fontAlgn="base" hangingPunct="1">
              <a:spcBef>
                <a:spcPct val="0"/>
              </a:spcBef>
              <a:spcAft>
                <a:spcPct val="0"/>
              </a:spcAft>
              <a:defRPr sz="4400" b="1">
                <a:solidFill>
                  <a:srgbClr val="FFFFFF"/>
                </a:solidFill>
                <a:latin typeface="Arial" charset="0"/>
              </a:defRPr>
            </a:lvl2pPr>
            <a:lvl3pPr algn="l" rtl="0" eaLnBrk="1" fontAlgn="base" hangingPunct="1">
              <a:spcBef>
                <a:spcPct val="0"/>
              </a:spcBef>
              <a:spcAft>
                <a:spcPct val="0"/>
              </a:spcAft>
              <a:defRPr sz="4400" b="1">
                <a:solidFill>
                  <a:srgbClr val="FFFFFF"/>
                </a:solidFill>
                <a:latin typeface="Arial" charset="0"/>
              </a:defRPr>
            </a:lvl3pPr>
            <a:lvl4pPr algn="l" rtl="0" eaLnBrk="1" fontAlgn="base" hangingPunct="1">
              <a:spcBef>
                <a:spcPct val="0"/>
              </a:spcBef>
              <a:spcAft>
                <a:spcPct val="0"/>
              </a:spcAft>
              <a:defRPr sz="4400" b="1">
                <a:solidFill>
                  <a:srgbClr val="FFFFFF"/>
                </a:solidFill>
                <a:latin typeface="Arial" charset="0"/>
              </a:defRPr>
            </a:lvl4pPr>
            <a:lvl5pPr algn="l" rtl="0" eaLnBrk="1" fontAlgn="base" hangingPunct="1">
              <a:spcBef>
                <a:spcPct val="0"/>
              </a:spcBef>
              <a:spcAft>
                <a:spcPct val="0"/>
              </a:spcAft>
              <a:defRPr sz="4400" b="1">
                <a:solidFill>
                  <a:srgbClr val="FFFFFF"/>
                </a:solidFill>
                <a:latin typeface="Arial" charset="0"/>
              </a:defRPr>
            </a:lvl5pPr>
            <a:lvl6pPr marL="457200" algn="l" rtl="0" eaLnBrk="1" fontAlgn="base" hangingPunct="1">
              <a:spcBef>
                <a:spcPct val="0"/>
              </a:spcBef>
              <a:spcAft>
                <a:spcPct val="0"/>
              </a:spcAft>
              <a:defRPr sz="4400" b="1">
                <a:solidFill>
                  <a:srgbClr val="FFFFFF"/>
                </a:solidFill>
                <a:latin typeface="Arial" charset="0"/>
              </a:defRPr>
            </a:lvl6pPr>
            <a:lvl7pPr marL="914400" algn="l" rtl="0" eaLnBrk="1" fontAlgn="base" hangingPunct="1">
              <a:spcBef>
                <a:spcPct val="0"/>
              </a:spcBef>
              <a:spcAft>
                <a:spcPct val="0"/>
              </a:spcAft>
              <a:defRPr sz="4400" b="1">
                <a:solidFill>
                  <a:srgbClr val="FFFFFF"/>
                </a:solidFill>
                <a:latin typeface="Arial" charset="0"/>
              </a:defRPr>
            </a:lvl7pPr>
            <a:lvl8pPr marL="1371600" algn="l" rtl="0" eaLnBrk="1" fontAlgn="base" hangingPunct="1">
              <a:spcBef>
                <a:spcPct val="0"/>
              </a:spcBef>
              <a:spcAft>
                <a:spcPct val="0"/>
              </a:spcAft>
              <a:defRPr sz="4400" b="1">
                <a:solidFill>
                  <a:srgbClr val="FFFFFF"/>
                </a:solidFill>
                <a:latin typeface="Arial" charset="0"/>
              </a:defRPr>
            </a:lvl8pPr>
            <a:lvl9pPr marL="1828800" algn="l" rtl="0" eaLnBrk="1" fontAlgn="base" hangingPunct="1">
              <a:spcBef>
                <a:spcPct val="0"/>
              </a:spcBef>
              <a:spcAft>
                <a:spcPct val="0"/>
              </a:spcAft>
              <a:defRPr sz="4400" b="1">
                <a:solidFill>
                  <a:srgbClr val="FFFFFF"/>
                </a:solidFill>
                <a:latin typeface="Arial" charset="0"/>
              </a:defRPr>
            </a:lvl9pPr>
          </a:lstStyle>
          <a:p>
            <a:pPr algn="ctr"/>
            <a:r>
              <a:rPr lang="en-US" sz="2800" cap="none" dirty="0" err="1">
                <a:latin typeface="Times New Roman" panose="02020603050405020304" pitchFamily="18" charset="0"/>
                <a:cs typeface="Times New Roman" panose="02020603050405020304" pitchFamily="18" charset="0"/>
              </a:rPr>
              <a:t>Kết</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luận</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và</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hướng</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phát</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triển</a:t>
            </a:r>
            <a:endParaRPr lang="en-US" sz="2800"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5342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fade">
                                      <p:cBhvr>
                                        <p:cTn id="27"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1676400" y="228600"/>
            <a:ext cx="6781800" cy="685800"/>
          </a:xfrm>
          <a:prstGeom prst="rect">
            <a:avLst/>
          </a:prstGeom>
        </p:spPr>
        <p:txBody>
          <a:bodyPr anchor="ctr" anchorCtr="0"/>
          <a:lstStyle>
            <a:lvl1pPr algn="l" rtl="0" eaLnBrk="1" fontAlgn="base" hangingPunct="1">
              <a:spcBef>
                <a:spcPct val="0"/>
              </a:spcBef>
              <a:spcAft>
                <a:spcPct val="0"/>
              </a:spcAft>
              <a:defRPr sz="4000" b="1" cap="all">
                <a:solidFill>
                  <a:srgbClr val="FFFFFF"/>
                </a:solidFill>
                <a:latin typeface="+mj-lt"/>
                <a:ea typeface="+mj-ea"/>
                <a:cs typeface="+mj-cs"/>
              </a:defRPr>
            </a:lvl1pPr>
            <a:lvl2pPr algn="l" rtl="0" eaLnBrk="1" fontAlgn="base" hangingPunct="1">
              <a:spcBef>
                <a:spcPct val="0"/>
              </a:spcBef>
              <a:spcAft>
                <a:spcPct val="0"/>
              </a:spcAft>
              <a:defRPr sz="4400" b="1">
                <a:solidFill>
                  <a:srgbClr val="FFFFFF"/>
                </a:solidFill>
                <a:latin typeface="Arial" charset="0"/>
              </a:defRPr>
            </a:lvl2pPr>
            <a:lvl3pPr algn="l" rtl="0" eaLnBrk="1" fontAlgn="base" hangingPunct="1">
              <a:spcBef>
                <a:spcPct val="0"/>
              </a:spcBef>
              <a:spcAft>
                <a:spcPct val="0"/>
              </a:spcAft>
              <a:defRPr sz="4400" b="1">
                <a:solidFill>
                  <a:srgbClr val="FFFFFF"/>
                </a:solidFill>
                <a:latin typeface="Arial" charset="0"/>
              </a:defRPr>
            </a:lvl3pPr>
            <a:lvl4pPr algn="l" rtl="0" eaLnBrk="1" fontAlgn="base" hangingPunct="1">
              <a:spcBef>
                <a:spcPct val="0"/>
              </a:spcBef>
              <a:spcAft>
                <a:spcPct val="0"/>
              </a:spcAft>
              <a:defRPr sz="4400" b="1">
                <a:solidFill>
                  <a:srgbClr val="FFFFFF"/>
                </a:solidFill>
                <a:latin typeface="Arial" charset="0"/>
              </a:defRPr>
            </a:lvl4pPr>
            <a:lvl5pPr algn="l" rtl="0" eaLnBrk="1" fontAlgn="base" hangingPunct="1">
              <a:spcBef>
                <a:spcPct val="0"/>
              </a:spcBef>
              <a:spcAft>
                <a:spcPct val="0"/>
              </a:spcAft>
              <a:defRPr sz="4400" b="1">
                <a:solidFill>
                  <a:srgbClr val="FFFFFF"/>
                </a:solidFill>
                <a:latin typeface="Arial" charset="0"/>
              </a:defRPr>
            </a:lvl5pPr>
            <a:lvl6pPr marL="457200" algn="l" rtl="0" eaLnBrk="1" fontAlgn="base" hangingPunct="1">
              <a:spcBef>
                <a:spcPct val="0"/>
              </a:spcBef>
              <a:spcAft>
                <a:spcPct val="0"/>
              </a:spcAft>
              <a:defRPr sz="4400" b="1">
                <a:solidFill>
                  <a:srgbClr val="FFFFFF"/>
                </a:solidFill>
                <a:latin typeface="Arial" charset="0"/>
              </a:defRPr>
            </a:lvl6pPr>
            <a:lvl7pPr marL="914400" algn="l" rtl="0" eaLnBrk="1" fontAlgn="base" hangingPunct="1">
              <a:spcBef>
                <a:spcPct val="0"/>
              </a:spcBef>
              <a:spcAft>
                <a:spcPct val="0"/>
              </a:spcAft>
              <a:defRPr sz="4400" b="1">
                <a:solidFill>
                  <a:srgbClr val="FFFFFF"/>
                </a:solidFill>
                <a:latin typeface="Arial" charset="0"/>
              </a:defRPr>
            </a:lvl7pPr>
            <a:lvl8pPr marL="1371600" algn="l" rtl="0" eaLnBrk="1" fontAlgn="base" hangingPunct="1">
              <a:spcBef>
                <a:spcPct val="0"/>
              </a:spcBef>
              <a:spcAft>
                <a:spcPct val="0"/>
              </a:spcAft>
              <a:defRPr sz="4400" b="1">
                <a:solidFill>
                  <a:srgbClr val="FFFFFF"/>
                </a:solidFill>
                <a:latin typeface="Arial" charset="0"/>
              </a:defRPr>
            </a:lvl8pPr>
            <a:lvl9pPr marL="1828800" algn="l" rtl="0" eaLnBrk="1" fontAlgn="base" hangingPunct="1">
              <a:spcBef>
                <a:spcPct val="0"/>
              </a:spcBef>
              <a:spcAft>
                <a:spcPct val="0"/>
              </a:spcAft>
              <a:defRPr sz="4400" b="1">
                <a:solidFill>
                  <a:srgbClr val="FFFFFF"/>
                </a:solidFill>
                <a:latin typeface="Arial" charset="0"/>
              </a:defRPr>
            </a:lvl9pPr>
          </a:lstStyle>
          <a:p>
            <a:pPr algn="ctr"/>
            <a:r>
              <a:rPr lang="vi-VN" sz="2800" cap="none" dirty="0">
                <a:latin typeface="Times New Roman" panose="02020603050405020304" pitchFamily="18" charset="0"/>
                <a:cs typeface="Times New Roman" panose="02020603050405020304" pitchFamily="18" charset="0"/>
              </a:rPr>
              <a:t>Ưu điểm – Nhược điểm</a:t>
            </a:r>
            <a:endParaRPr lang="en-US" sz="2800" cap="none" dirty="0">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36A6F7B2-D138-467E-9074-6DEBC856A337}"/>
              </a:ext>
            </a:extLst>
          </p:cNvPr>
          <p:cNvCxnSpPr/>
          <p:nvPr/>
        </p:nvCxnSpPr>
        <p:spPr>
          <a:xfrm>
            <a:off x="3352800" y="1371600"/>
            <a:ext cx="0" cy="4114800"/>
          </a:xfrm>
          <a:prstGeom prst="line">
            <a:avLst/>
          </a:prstGeom>
          <a:ln>
            <a:solidFill>
              <a:srgbClr val="000714"/>
            </a:solidFill>
          </a:ln>
        </p:spPr>
        <p:style>
          <a:lnRef idx="3">
            <a:schemeClr val="accent1"/>
          </a:lnRef>
          <a:fillRef idx="0">
            <a:schemeClr val="accent1"/>
          </a:fillRef>
          <a:effectRef idx="2">
            <a:schemeClr val="accent1"/>
          </a:effectRef>
          <a:fontRef idx="minor">
            <a:schemeClr val="tx1"/>
          </a:fontRef>
        </p:style>
      </p:cxnSp>
      <p:sp>
        <p:nvSpPr>
          <p:cNvPr id="8" name="Rectangle: Rounded Corners 7">
            <a:extLst>
              <a:ext uri="{FF2B5EF4-FFF2-40B4-BE49-F238E27FC236}">
                <a16:creationId xmlns:a16="http://schemas.microsoft.com/office/drawing/2014/main" id="{94D9BD70-9C97-42E9-93C2-D961E3E7937A}"/>
              </a:ext>
            </a:extLst>
          </p:cNvPr>
          <p:cNvSpPr/>
          <p:nvPr/>
        </p:nvSpPr>
        <p:spPr>
          <a:xfrm>
            <a:off x="1295400" y="1371600"/>
            <a:ext cx="1981199" cy="19812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vi-VN" sz="2400" b="1" dirty="0">
                <a:solidFill>
                  <a:srgbClr val="002060"/>
                </a:solidFill>
                <a:latin typeface="Times New Roman" panose="02020603050405020304" pitchFamily="18" charset="0"/>
                <a:cs typeface="Times New Roman" panose="02020603050405020304" pitchFamily="18" charset="0"/>
              </a:rPr>
              <a:t>Ư</a:t>
            </a:r>
            <a:r>
              <a:rPr lang="en-US" sz="2400" b="1" dirty="0">
                <a:solidFill>
                  <a:srgbClr val="002060"/>
                </a:solidFill>
                <a:latin typeface="Times New Roman" panose="02020603050405020304" pitchFamily="18" charset="0"/>
                <a:cs typeface="Times New Roman" panose="02020603050405020304" pitchFamily="18" charset="0"/>
              </a:rPr>
              <a:t>u </a:t>
            </a:r>
            <a:r>
              <a:rPr lang="en-US" sz="2400" b="1" dirty="0" err="1">
                <a:solidFill>
                  <a:srgbClr val="002060"/>
                </a:solidFill>
                <a:latin typeface="Times New Roman" panose="02020603050405020304" pitchFamily="18" charset="0"/>
                <a:cs typeface="Times New Roman" panose="02020603050405020304" pitchFamily="18" charset="0"/>
              </a:rPr>
              <a:t>điểm</a:t>
            </a:r>
            <a:endParaRPr lang="en-US" sz="2400" b="1" dirty="0">
              <a:solidFill>
                <a:srgbClr val="002060"/>
              </a:solidFill>
              <a:latin typeface="Times New Roman" panose="02020603050405020304" pitchFamily="18" charset="0"/>
              <a:cs typeface="Times New Roman" panose="02020603050405020304" pitchFamily="18" charset="0"/>
            </a:endParaRPr>
          </a:p>
        </p:txBody>
      </p:sp>
      <p:cxnSp>
        <p:nvCxnSpPr>
          <p:cNvPr id="12" name="Straight Connector 11">
            <a:extLst>
              <a:ext uri="{FF2B5EF4-FFF2-40B4-BE49-F238E27FC236}">
                <a16:creationId xmlns:a16="http://schemas.microsoft.com/office/drawing/2014/main" id="{DC73BDDC-197F-4514-8BF3-99FED52E345F}"/>
              </a:ext>
            </a:extLst>
          </p:cNvPr>
          <p:cNvCxnSpPr/>
          <p:nvPr/>
        </p:nvCxnSpPr>
        <p:spPr>
          <a:xfrm>
            <a:off x="1295400" y="3429000"/>
            <a:ext cx="8915397" cy="0"/>
          </a:xfrm>
          <a:prstGeom prst="line">
            <a:avLst/>
          </a:prstGeom>
          <a:ln>
            <a:solidFill>
              <a:srgbClr val="000714"/>
            </a:solidFill>
          </a:ln>
        </p:spPr>
        <p:style>
          <a:lnRef idx="3">
            <a:schemeClr val="accent1"/>
          </a:lnRef>
          <a:fillRef idx="0">
            <a:schemeClr val="accent1"/>
          </a:fillRef>
          <a:effectRef idx="2">
            <a:schemeClr val="accent1"/>
          </a:effectRef>
          <a:fontRef idx="minor">
            <a:schemeClr val="tx1"/>
          </a:fontRef>
        </p:style>
      </p:cxnSp>
      <p:sp>
        <p:nvSpPr>
          <p:cNvPr id="13" name="Rectangle: Rounded Corners 12">
            <a:extLst>
              <a:ext uri="{FF2B5EF4-FFF2-40B4-BE49-F238E27FC236}">
                <a16:creationId xmlns:a16="http://schemas.microsoft.com/office/drawing/2014/main" id="{ABE93A4B-69DE-41E0-960C-C50C695EC0EE}"/>
              </a:ext>
            </a:extLst>
          </p:cNvPr>
          <p:cNvSpPr/>
          <p:nvPr/>
        </p:nvSpPr>
        <p:spPr>
          <a:xfrm>
            <a:off x="1295400" y="3505201"/>
            <a:ext cx="1981194" cy="198119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b="1" dirty="0" err="1">
                <a:solidFill>
                  <a:srgbClr val="002060"/>
                </a:solidFill>
                <a:latin typeface="Times New Roman" panose="02020603050405020304" pitchFamily="18" charset="0"/>
                <a:cs typeface="Times New Roman" panose="02020603050405020304" pitchFamily="18" charset="0"/>
              </a:rPr>
              <a:t>Nhược</a:t>
            </a:r>
            <a:r>
              <a:rPr lang="en-US" sz="2800" b="1" dirty="0">
                <a:solidFill>
                  <a:srgbClr val="002060"/>
                </a:solidFill>
                <a:latin typeface="Times New Roman" panose="02020603050405020304" pitchFamily="18" charset="0"/>
                <a:cs typeface="Times New Roman" panose="02020603050405020304" pitchFamily="18" charset="0"/>
              </a:rPr>
              <a:t> </a:t>
            </a:r>
            <a:r>
              <a:rPr lang="en-US" sz="2400" b="1" dirty="0" err="1">
                <a:solidFill>
                  <a:srgbClr val="002060"/>
                </a:solidFill>
                <a:latin typeface="Times New Roman" panose="02020603050405020304" pitchFamily="18" charset="0"/>
                <a:cs typeface="Times New Roman" panose="02020603050405020304" pitchFamily="18" charset="0"/>
              </a:rPr>
              <a:t>điểm</a:t>
            </a:r>
            <a:endParaRPr lang="en-US" sz="24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AC7D904-BCF0-8D66-8571-85EDC9E7EAB7}"/>
              </a:ext>
            </a:extLst>
          </p:cNvPr>
          <p:cNvSpPr txBox="1"/>
          <p:nvPr/>
        </p:nvSpPr>
        <p:spPr>
          <a:xfrm>
            <a:off x="3429000" y="1409700"/>
            <a:ext cx="6781796" cy="1815882"/>
          </a:xfrm>
          <a:prstGeom prst="rect">
            <a:avLst/>
          </a:prstGeom>
          <a:noFill/>
        </p:spPr>
        <p:txBody>
          <a:bodyPr wrap="square" rtlCol="0">
            <a:spAutoFit/>
          </a:bodyPr>
          <a:lstStyle/>
          <a:p>
            <a:pPr marL="285750" indent="-285750">
              <a:buFontTx/>
              <a:buChar char="-"/>
            </a:pPr>
            <a:r>
              <a:rPr lang="vi-VN" sz="1600" dirty="0">
                <a:solidFill>
                  <a:srgbClr val="000714"/>
                </a:solidFill>
                <a:latin typeface="Times New Roman" panose="02020603050405020304" pitchFamily="18" charset="0"/>
                <a:cs typeface="Times New Roman" panose="02020603050405020304" pitchFamily="18" charset="0"/>
              </a:rPr>
              <a:t>Xây dựng được hệ thống quản lý và mua bán thiết bị điện tử đầy đủ các chức năng cơ bản.</a:t>
            </a:r>
          </a:p>
          <a:p>
            <a:pPr marL="285750" indent="-285750">
              <a:buFontTx/>
              <a:buChar char="-"/>
            </a:pPr>
            <a:r>
              <a:rPr lang="vi-VN" sz="1600" dirty="0">
                <a:solidFill>
                  <a:srgbClr val="000714"/>
                </a:solidFill>
                <a:latin typeface="Times New Roman" panose="02020603050405020304" pitchFamily="18" charset="0"/>
                <a:cs typeface="Times New Roman" panose="02020603050405020304" pitchFamily="18" charset="0"/>
              </a:rPr>
              <a:t>Ứng dụng mô hình lập trình hướng đối tượng (OOP) vào hệ thống với các lớp cùng các phương thức liên quan, đảm bảo tính linh hoạt, dễ bảo trì.</a:t>
            </a:r>
          </a:p>
          <a:p>
            <a:pPr marL="285750" indent="-285750">
              <a:buFontTx/>
              <a:buChar char="-"/>
            </a:pPr>
            <a:r>
              <a:rPr lang="vi-VN" sz="1600" dirty="0">
                <a:solidFill>
                  <a:srgbClr val="000714"/>
                </a:solidFill>
                <a:latin typeface="Times New Roman" panose="02020603050405020304" pitchFamily="18" charset="0"/>
                <a:cs typeface="Times New Roman" panose="02020603050405020304" pitchFamily="18" charset="0"/>
              </a:rPr>
              <a:t>Hoàn thành những mục tiêu về mặt lý thuyết cũng như ứng dụng trong thực tiễn.</a:t>
            </a:r>
          </a:p>
          <a:p>
            <a:pPr marL="285750" indent="-285750">
              <a:buFontTx/>
              <a:buChar char="-"/>
            </a:pPr>
            <a:r>
              <a:rPr lang="vi-VN" sz="1600" dirty="0">
                <a:solidFill>
                  <a:srgbClr val="000714"/>
                </a:solidFill>
                <a:latin typeface="Times New Roman" panose="02020603050405020304" pitchFamily="18" charset="0"/>
                <a:cs typeface="Times New Roman" panose="02020603050405020304" pitchFamily="18" charset="0"/>
              </a:rPr>
              <a:t>Giao diện đơn giản, dễ sử dụng.</a:t>
            </a:r>
            <a:endParaRPr lang="en-US" sz="1600" dirty="0">
              <a:solidFill>
                <a:srgbClr val="000714"/>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1415E26-5243-20D6-64F3-71858D05C41F}"/>
              </a:ext>
            </a:extLst>
          </p:cNvPr>
          <p:cNvSpPr txBox="1"/>
          <p:nvPr/>
        </p:nvSpPr>
        <p:spPr>
          <a:xfrm>
            <a:off x="3429000" y="3581400"/>
            <a:ext cx="6781796" cy="1815882"/>
          </a:xfrm>
          <a:prstGeom prst="rect">
            <a:avLst/>
          </a:prstGeom>
          <a:noFill/>
        </p:spPr>
        <p:txBody>
          <a:bodyPr wrap="square" rtlCol="0">
            <a:spAutoFit/>
          </a:bodyPr>
          <a:lstStyle/>
          <a:p>
            <a:pPr marL="285750" indent="-285750">
              <a:buFontTx/>
              <a:buChar char="-"/>
            </a:pPr>
            <a:r>
              <a:rPr lang="vi-VN" sz="1600" dirty="0">
                <a:solidFill>
                  <a:srgbClr val="000714"/>
                </a:solidFill>
                <a:latin typeface="Times New Roman" panose="02020603050405020304" pitchFamily="18" charset="0"/>
                <a:cs typeface="Times New Roman" panose="02020603050405020304" pitchFamily="18" charset="0"/>
              </a:rPr>
              <a:t>Hệ thống lưu trữ dữ liệu bằng </a:t>
            </a:r>
            <a:r>
              <a:rPr lang="vi-VN" sz="1600" dirty="0" err="1">
                <a:solidFill>
                  <a:srgbClr val="000714"/>
                </a:solidFill>
                <a:latin typeface="Times New Roman" panose="02020603050405020304" pitchFamily="18" charset="0"/>
                <a:cs typeface="Times New Roman" panose="02020603050405020304" pitchFamily="18" charset="0"/>
              </a:rPr>
              <a:t>file</a:t>
            </a:r>
            <a:r>
              <a:rPr lang="vi-VN" sz="1600" dirty="0">
                <a:solidFill>
                  <a:srgbClr val="000714"/>
                </a:solidFill>
                <a:latin typeface="Times New Roman" panose="02020603050405020304" pitchFamily="18" charset="0"/>
                <a:cs typeface="Times New Roman" panose="02020603050405020304" pitchFamily="18" charset="0"/>
              </a:rPr>
              <a:t> </a:t>
            </a:r>
            <a:r>
              <a:rPr lang="vi-VN" sz="1600" dirty="0" err="1">
                <a:solidFill>
                  <a:srgbClr val="000714"/>
                </a:solidFill>
                <a:latin typeface="Times New Roman" panose="02020603050405020304" pitchFamily="18" charset="0"/>
                <a:cs typeface="Times New Roman" panose="02020603050405020304" pitchFamily="18" charset="0"/>
              </a:rPr>
              <a:t>text</a:t>
            </a:r>
            <a:r>
              <a:rPr lang="vi-VN" sz="1600" dirty="0">
                <a:solidFill>
                  <a:srgbClr val="000714"/>
                </a:solidFill>
                <a:latin typeface="Times New Roman" panose="02020603050405020304" pitchFamily="18" charset="0"/>
                <a:cs typeface="Times New Roman" panose="02020603050405020304" pitchFamily="18" charset="0"/>
              </a:rPr>
              <a:t> (.</a:t>
            </a:r>
            <a:r>
              <a:rPr lang="vi-VN" sz="1600" dirty="0" err="1">
                <a:solidFill>
                  <a:srgbClr val="000714"/>
                </a:solidFill>
                <a:latin typeface="Times New Roman" panose="02020603050405020304" pitchFamily="18" charset="0"/>
                <a:cs typeface="Times New Roman" panose="02020603050405020304" pitchFamily="18" charset="0"/>
              </a:rPr>
              <a:t>txt</a:t>
            </a:r>
            <a:r>
              <a:rPr lang="vi-VN" sz="1600" dirty="0">
                <a:solidFill>
                  <a:srgbClr val="000714"/>
                </a:solidFill>
                <a:latin typeface="Times New Roman" panose="02020603050405020304" pitchFamily="18" charset="0"/>
                <a:cs typeface="Times New Roman" panose="02020603050405020304" pitchFamily="18" charset="0"/>
              </a:rPr>
              <a:t>) làm giảm hiệu suất chương trình và còn làm hệ chế khả năng mở rộng khi dữ liệu ngày càng lớn.</a:t>
            </a:r>
          </a:p>
          <a:p>
            <a:pPr marL="285750" indent="-285750">
              <a:buFontTx/>
              <a:buChar char="-"/>
            </a:pPr>
            <a:r>
              <a:rPr lang="vi-VN" sz="1600" dirty="0">
                <a:solidFill>
                  <a:srgbClr val="000714"/>
                </a:solidFill>
                <a:latin typeface="Times New Roman" panose="02020603050405020304" pitchFamily="18" charset="0"/>
                <a:cs typeface="Times New Roman" panose="02020603050405020304" pitchFamily="18" charset="0"/>
              </a:rPr>
              <a:t>Các chức năng chưa được đầy đủ, đa dạng.</a:t>
            </a:r>
          </a:p>
          <a:p>
            <a:pPr marL="285750" indent="-285750">
              <a:buFontTx/>
              <a:buChar char="-"/>
            </a:pPr>
            <a:r>
              <a:rPr lang="vi-VN" sz="1600" dirty="0">
                <a:solidFill>
                  <a:srgbClr val="000714"/>
                </a:solidFill>
                <a:latin typeface="Times New Roman" panose="02020603050405020304" pitchFamily="18" charset="0"/>
                <a:cs typeface="Times New Roman" panose="02020603050405020304" pitchFamily="18" charset="0"/>
              </a:rPr>
              <a:t>Đồ họa còn đơn giản, hạn chế, thiếu các thông báo cho người dùng, gây khó khăn trong việc sử dụng.</a:t>
            </a:r>
          </a:p>
          <a:p>
            <a:pPr marL="285750" indent="-285750">
              <a:buFontTx/>
              <a:buChar char="-"/>
            </a:pPr>
            <a:r>
              <a:rPr lang="vi-VN" sz="1600" dirty="0">
                <a:solidFill>
                  <a:srgbClr val="000714"/>
                </a:solidFill>
                <a:latin typeface="Times New Roman" panose="02020603050405020304" pitchFamily="18" charset="0"/>
                <a:cs typeface="Times New Roman" panose="02020603050405020304" pitchFamily="18" charset="0"/>
              </a:rPr>
              <a:t>Một số tính năng sử dụng thuật toán chưa được tối ưu hóa, ảnh hưởng đến hiệu suất của thuật toán.</a:t>
            </a:r>
            <a:endParaRPr lang="en-US" sz="1600" dirty="0">
              <a:solidFill>
                <a:srgbClr val="000714"/>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0181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bwMode="gray">
          <a:xfrm>
            <a:off x="838200" y="1447800"/>
            <a:ext cx="105156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rgbClr val="000000"/>
                </a:solidFill>
                <a:latin typeface="+mn-lt"/>
                <a:ea typeface="+mn-ea"/>
                <a:cs typeface="+mn-cs"/>
              </a:defRPr>
            </a:lvl1pPr>
            <a:lvl2pPr marL="742950" indent="-285750" algn="l" rtl="0" eaLnBrk="1" fontAlgn="base" hangingPunct="1">
              <a:spcBef>
                <a:spcPct val="20000"/>
              </a:spcBef>
              <a:spcAft>
                <a:spcPct val="0"/>
              </a:spcAft>
              <a:buChar char="–"/>
              <a:defRPr sz="2800">
                <a:solidFill>
                  <a:srgbClr val="000000"/>
                </a:solidFill>
                <a:latin typeface="+mn-lt"/>
              </a:defRPr>
            </a:lvl2pPr>
            <a:lvl3pPr marL="1143000" indent="-228600" algn="l" rtl="0" eaLnBrk="1" fontAlgn="base" hangingPunct="1">
              <a:spcBef>
                <a:spcPct val="20000"/>
              </a:spcBef>
              <a:spcAft>
                <a:spcPct val="0"/>
              </a:spcAft>
              <a:buChar char="•"/>
              <a:defRPr sz="2400">
                <a:solidFill>
                  <a:srgbClr val="000000"/>
                </a:solidFill>
                <a:latin typeface="+mn-lt"/>
              </a:defRPr>
            </a:lvl3pPr>
            <a:lvl4pPr marL="1600200" indent="-228600" algn="l" rtl="0" eaLnBrk="1" fontAlgn="base" hangingPunct="1">
              <a:spcBef>
                <a:spcPct val="20000"/>
              </a:spcBef>
              <a:spcAft>
                <a:spcPct val="0"/>
              </a:spcAft>
              <a:buChar char="–"/>
              <a:defRPr sz="2000">
                <a:solidFill>
                  <a:srgbClr val="000000"/>
                </a:solidFill>
                <a:latin typeface="+mn-lt"/>
              </a:defRPr>
            </a:lvl4pPr>
            <a:lvl5pPr marL="2057400" indent="-228600" algn="l" rtl="0" eaLnBrk="1" fontAlgn="base" hangingPunct="1">
              <a:spcBef>
                <a:spcPct val="20000"/>
              </a:spcBef>
              <a:spcAft>
                <a:spcPct val="0"/>
              </a:spcAft>
              <a:buChar char="»"/>
              <a:defRPr sz="2000">
                <a:solidFill>
                  <a:srgbClr val="000000"/>
                </a:solidFill>
                <a:latin typeface="+mn-lt"/>
              </a:defRPr>
            </a:lvl5pPr>
            <a:lvl6pPr marL="2514600" indent="-228600" algn="l" rtl="0" eaLnBrk="1" fontAlgn="base" hangingPunct="1">
              <a:spcBef>
                <a:spcPct val="20000"/>
              </a:spcBef>
              <a:spcAft>
                <a:spcPct val="0"/>
              </a:spcAft>
              <a:buChar char="»"/>
              <a:defRPr sz="2000">
                <a:solidFill>
                  <a:srgbClr val="000000"/>
                </a:solidFill>
                <a:latin typeface="+mn-lt"/>
              </a:defRPr>
            </a:lvl6pPr>
            <a:lvl7pPr marL="2971800" indent="-228600" algn="l" rtl="0" eaLnBrk="1" fontAlgn="base" hangingPunct="1">
              <a:spcBef>
                <a:spcPct val="20000"/>
              </a:spcBef>
              <a:spcAft>
                <a:spcPct val="0"/>
              </a:spcAft>
              <a:buChar char="»"/>
              <a:defRPr sz="2000">
                <a:solidFill>
                  <a:srgbClr val="000000"/>
                </a:solidFill>
                <a:latin typeface="+mn-lt"/>
              </a:defRPr>
            </a:lvl7pPr>
            <a:lvl8pPr marL="3429000" indent="-228600" algn="l" rtl="0" eaLnBrk="1" fontAlgn="base" hangingPunct="1">
              <a:spcBef>
                <a:spcPct val="20000"/>
              </a:spcBef>
              <a:spcAft>
                <a:spcPct val="0"/>
              </a:spcAft>
              <a:buChar char="»"/>
              <a:defRPr sz="2000">
                <a:solidFill>
                  <a:srgbClr val="000000"/>
                </a:solidFill>
                <a:latin typeface="+mn-lt"/>
              </a:defRPr>
            </a:lvl8pPr>
            <a:lvl9pPr marL="3886200" indent="-228600" algn="l" rtl="0" eaLnBrk="1" fontAlgn="base" hangingPunct="1">
              <a:spcBef>
                <a:spcPct val="20000"/>
              </a:spcBef>
              <a:spcAft>
                <a:spcPct val="0"/>
              </a:spcAft>
              <a:buChar char="»"/>
              <a:defRPr sz="2000">
                <a:solidFill>
                  <a:srgbClr val="000000"/>
                </a:solidFill>
                <a:latin typeface="+mn-lt"/>
              </a:defRPr>
            </a:lvl9pPr>
          </a:lstStyle>
          <a:p>
            <a:pPr marL="457200" lvl="1" indent="0">
              <a:spcBef>
                <a:spcPts val="300"/>
              </a:spcBef>
              <a:buSzPts val="1200"/>
              <a:buNone/>
              <a:tabLst>
                <a:tab pos="568325" algn="l"/>
                <a:tab pos="1082675" algn="l"/>
              </a:tabLst>
            </a:pPr>
            <a:r>
              <a:rPr lang="en-US" sz="2400" u="none" strike="noStrike" dirty="0">
                <a:solidFill>
                  <a:srgbClr val="00B0F0"/>
                </a:solidFill>
                <a:effectLst/>
                <a:latin typeface="Times New Roman" panose="02020603050405020304" pitchFamily="18" charset="0"/>
                <a:ea typeface="Times New Roman" panose="02020603050405020304" pitchFamily="18" charset="0"/>
              </a:rPr>
              <a:t>[1]</a:t>
            </a:r>
            <a:r>
              <a:rPr lang="en-US" sz="2400" u="none" strike="noStrike" dirty="0">
                <a:effectLst/>
                <a:latin typeface="Times New Roman" panose="02020603050405020304" pitchFamily="18" charset="0"/>
                <a:ea typeface="Times New Roman" panose="02020603050405020304" pitchFamily="18" charset="0"/>
              </a:rPr>
              <a:t>	</a:t>
            </a:r>
            <a:r>
              <a:rPr lang="vi-VN" sz="2400" u="none" strike="noStrike" dirty="0">
                <a:effectLst/>
                <a:latin typeface="Times New Roman" panose="02020603050405020304" pitchFamily="18" charset="0"/>
                <a:ea typeface="Times New Roman" panose="02020603050405020304" pitchFamily="18" charset="0"/>
              </a:rPr>
              <a:t>Giáo trình lập trình hướng đối tượng.</a:t>
            </a:r>
            <a:endParaRPr lang="en-US" sz="2400" u="none" strike="noStrike" dirty="0">
              <a:effectLst/>
              <a:latin typeface="Times New Roman" panose="02020603050405020304" pitchFamily="18" charset="0"/>
              <a:ea typeface="Times New Roman" panose="02020603050405020304" pitchFamily="18" charset="0"/>
            </a:endParaRPr>
          </a:p>
          <a:p>
            <a:pPr marL="457200" lvl="1" indent="0">
              <a:spcBef>
                <a:spcPts val="300"/>
              </a:spcBef>
              <a:buSzPts val="1200"/>
              <a:buNone/>
              <a:tabLst>
                <a:tab pos="715963" algn="l"/>
                <a:tab pos="1082675" algn="l"/>
              </a:tabLst>
            </a:pPr>
            <a:r>
              <a:rPr lang="en-US" sz="2400" dirty="0">
                <a:solidFill>
                  <a:srgbClr val="00B0F0"/>
                </a:solidFill>
                <a:latin typeface="Times New Roman" panose="02020603050405020304" pitchFamily="18" charset="0"/>
                <a:ea typeface="Times New Roman" panose="02020603050405020304" pitchFamily="18" charset="0"/>
              </a:rPr>
              <a:t>[2]</a:t>
            </a:r>
            <a:r>
              <a:rPr lang="en-US" sz="2400" dirty="0">
                <a:latin typeface="Times New Roman" panose="02020603050405020304" pitchFamily="18" charset="0"/>
                <a:ea typeface="Times New Roman" panose="02020603050405020304" pitchFamily="18" charset="0"/>
              </a:rPr>
              <a:t>	</a:t>
            </a:r>
            <a:r>
              <a:rPr lang="vi-VN" sz="2400" i="1" u="none" strike="noStrike" dirty="0">
                <a:effectLst/>
                <a:latin typeface="Times New Roman" panose="02020603050405020304" pitchFamily="18" charset="0"/>
                <a:ea typeface="Times New Roman" panose="02020603050405020304" pitchFamily="18" charset="0"/>
              </a:rPr>
              <a:t>Introduction to algorithms by Thomas H. Cormen, Charles E. Leiserson, </a:t>
            </a:r>
            <a:r>
              <a:rPr lang="en-US" sz="2400" i="1" u="none" strike="noStrike" dirty="0">
                <a:effectLst/>
                <a:latin typeface="Times New Roman" panose="02020603050405020304" pitchFamily="18" charset="0"/>
                <a:ea typeface="Times New Roman" panose="02020603050405020304" pitchFamily="18" charset="0"/>
              </a:rPr>
              <a:t>			</a:t>
            </a:r>
            <a:r>
              <a:rPr lang="vi-VN" sz="2400" i="1" u="none" strike="noStrike" dirty="0">
                <a:effectLst/>
                <a:latin typeface="Times New Roman" panose="02020603050405020304" pitchFamily="18" charset="0"/>
                <a:ea typeface="Times New Roman" panose="02020603050405020304" pitchFamily="18" charset="0"/>
              </a:rPr>
              <a:t>Ronald L. Rivest, Clifford Stein.</a:t>
            </a:r>
            <a:endParaRPr lang="en-US" sz="2400" u="none" strike="noStrike" dirty="0">
              <a:effectLst/>
              <a:latin typeface="Times New Roman" panose="02020603050405020304" pitchFamily="18" charset="0"/>
              <a:ea typeface="Times New Roman" panose="02020603050405020304" pitchFamily="18" charset="0"/>
            </a:endParaRPr>
          </a:p>
          <a:p>
            <a:pPr marL="457200" lvl="1" indent="0">
              <a:spcBef>
                <a:spcPts val="300"/>
              </a:spcBef>
              <a:buSzPts val="1200"/>
              <a:buNone/>
              <a:tabLst>
                <a:tab pos="568325" algn="l"/>
                <a:tab pos="1082675" algn="l"/>
              </a:tabLst>
            </a:pPr>
            <a:r>
              <a:rPr lang="en-US" sz="2400" dirty="0">
                <a:solidFill>
                  <a:srgbClr val="00B0F0"/>
                </a:solidFill>
                <a:latin typeface="Times New Roman" panose="02020603050405020304" pitchFamily="18" charset="0"/>
                <a:ea typeface="Times New Roman" panose="02020603050405020304" pitchFamily="18" charset="0"/>
              </a:rPr>
              <a:t>[3]</a:t>
            </a:r>
            <a:r>
              <a:rPr lang="en-US" sz="2400" dirty="0">
                <a:latin typeface="Times New Roman" panose="02020603050405020304" pitchFamily="18" charset="0"/>
                <a:ea typeface="Times New Roman" panose="02020603050405020304" pitchFamily="18" charset="0"/>
              </a:rPr>
              <a:t>	</a:t>
            </a:r>
            <a:r>
              <a:rPr lang="en-US" sz="2400" u="none" strike="noStrike" dirty="0">
                <a:effectLst/>
                <a:latin typeface="Times New Roman" panose="02020603050405020304" pitchFamily="18" charset="0"/>
                <a:ea typeface="Times New Roman" panose="02020603050405020304" pitchFamily="18" charset="0"/>
              </a:rPr>
              <a:t>SFML. (n.d.). </a:t>
            </a:r>
            <a:r>
              <a:rPr lang="en-US" sz="2400" i="1" u="none" strike="noStrike" dirty="0">
                <a:effectLst/>
                <a:latin typeface="Times New Roman" panose="02020603050405020304" pitchFamily="18" charset="0"/>
                <a:ea typeface="Times New Roman" panose="02020603050405020304" pitchFamily="18" charset="0"/>
              </a:rPr>
              <a:t>SFML: Simple and Fast Multimedia Library</a:t>
            </a:r>
            <a:r>
              <a:rPr lang="en-US" sz="2400" u="none" strike="noStrike" dirty="0">
                <a:effectLst/>
                <a:latin typeface="Times New Roman" panose="02020603050405020304" pitchFamily="18" charset="0"/>
                <a:ea typeface="Times New Roman" panose="02020603050405020304" pitchFamily="18" charset="0"/>
              </a:rPr>
              <a:t>.</a:t>
            </a:r>
            <a:r>
              <a:rPr lang="vi-VN" sz="2400" u="none" strike="noStrike" dirty="0">
                <a:effectLst/>
                <a:latin typeface="Times New Roman" panose="02020603050405020304" pitchFamily="18" charset="0"/>
                <a:ea typeface="Times New Roman" panose="02020603050405020304" pitchFamily="18" charset="0"/>
              </a:rPr>
              <a:t> Truy cập ngày </a:t>
            </a:r>
            <a:r>
              <a:rPr lang="en-US" sz="2400" u="none" strike="noStrike" dirty="0">
                <a:effectLst/>
                <a:latin typeface="Times New Roman" panose="02020603050405020304" pitchFamily="18" charset="0"/>
                <a:ea typeface="Times New Roman" panose="02020603050405020304" pitchFamily="18" charset="0"/>
              </a:rPr>
              <a:t>		</a:t>
            </a:r>
            <a:r>
              <a:rPr lang="vi-VN" sz="2400" u="none" strike="noStrike" dirty="0">
                <a:effectLst/>
                <a:latin typeface="Times New Roman" panose="02020603050405020304" pitchFamily="18" charset="0"/>
                <a:ea typeface="Times New Roman" panose="02020603050405020304" pitchFamily="18" charset="0"/>
              </a:rPr>
              <a:t>21/10/2024 tại </a:t>
            </a:r>
            <a:r>
              <a:rPr lang="vi-VN" sz="2400" u="none" strike="noStrike" dirty="0">
                <a:solidFill>
                  <a:srgbClr val="0000FF"/>
                </a:solidFill>
                <a:effectLst/>
                <a:latin typeface="Times New Roman" panose="02020603050405020304" pitchFamily="18" charset="0"/>
                <a:ea typeface="Times New Roman" panose="02020603050405020304" pitchFamily="18" charset="0"/>
                <a:hlinkClick r:id="rId2"/>
              </a:rPr>
              <a:t>https://www.sfml-dev.org/</a:t>
            </a:r>
            <a:endParaRPr lang="en-US" sz="2400" u="none" strike="noStrike" dirty="0">
              <a:effectLst/>
              <a:latin typeface="Times New Roman" panose="02020603050405020304" pitchFamily="18" charset="0"/>
              <a:ea typeface="Times New Roman" panose="02020603050405020304" pitchFamily="18" charset="0"/>
            </a:endParaRPr>
          </a:p>
          <a:p>
            <a:pPr marL="457200" lvl="1" indent="0">
              <a:spcBef>
                <a:spcPts val="300"/>
              </a:spcBef>
              <a:buSzPts val="1200"/>
              <a:buNone/>
              <a:tabLst>
                <a:tab pos="568325" algn="l"/>
                <a:tab pos="1082675" algn="l"/>
              </a:tabLst>
            </a:pPr>
            <a:r>
              <a:rPr lang="en-US" sz="2400" dirty="0">
                <a:solidFill>
                  <a:srgbClr val="00B0F0"/>
                </a:solidFill>
                <a:latin typeface="Times New Roman" panose="02020603050405020304" pitchFamily="18" charset="0"/>
                <a:ea typeface="Times New Roman" panose="02020603050405020304" pitchFamily="18" charset="0"/>
              </a:rPr>
              <a:t>[4]</a:t>
            </a:r>
            <a:r>
              <a:rPr lang="en-US" sz="2400" dirty="0">
                <a:latin typeface="Times New Roman" panose="02020603050405020304" pitchFamily="18" charset="0"/>
                <a:ea typeface="Times New Roman" panose="02020603050405020304" pitchFamily="18" charset="0"/>
              </a:rPr>
              <a:t>	</a:t>
            </a:r>
            <a:r>
              <a:rPr lang="en-US" sz="2400" u="none" strike="noStrike" dirty="0" err="1">
                <a:effectLst/>
                <a:latin typeface="Times New Roman" panose="02020603050405020304" pitchFamily="18" charset="0"/>
                <a:ea typeface="Times New Roman" panose="02020603050405020304" pitchFamily="18" charset="0"/>
              </a:rPr>
              <a:t>cURL</a:t>
            </a:r>
            <a:r>
              <a:rPr lang="en-US" sz="2400" u="none" strike="noStrike" dirty="0">
                <a:effectLst/>
                <a:latin typeface="Times New Roman" panose="02020603050405020304" pitchFamily="18" charset="0"/>
                <a:ea typeface="Times New Roman" panose="02020603050405020304" pitchFamily="18" charset="0"/>
              </a:rPr>
              <a:t>. (n.d.). </a:t>
            </a:r>
            <a:r>
              <a:rPr lang="en-US" sz="2400" i="1" u="none" strike="noStrike" dirty="0" err="1">
                <a:effectLst/>
                <a:latin typeface="Times New Roman" panose="02020603050405020304" pitchFamily="18" charset="0"/>
                <a:ea typeface="Times New Roman" panose="02020603050405020304" pitchFamily="18" charset="0"/>
              </a:rPr>
              <a:t>cURL</a:t>
            </a:r>
            <a:r>
              <a:rPr lang="en-US" sz="2400" i="1" u="none" strike="noStrike" dirty="0">
                <a:effectLst/>
                <a:latin typeface="Times New Roman" panose="02020603050405020304" pitchFamily="18" charset="0"/>
                <a:ea typeface="Times New Roman" panose="02020603050405020304" pitchFamily="18" charset="0"/>
              </a:rPr>
              <a:t>: Transfer data with URL syntax</a:t>
            </a:r>
            <a:r>
              <a:rPr lang="vi-VN" sz="2400" i="1" u="none" strike="noStrike" dirty="0">
                <a:effectLst/>
                <a:latin typeface="Times New Roman" panose="02020603050405020304" pitchFamily="18" charset="0"/>
                <a:ea typeface="Times New Roman" panose="02020603050405020304" pitchFamily="18" charset="0"/>
              </a:rPr>
              <a:t>. </a:t>
            </a:r>
            <a:r>
              <a:rPr lang="vi-VN" sz="2400" u="none" strike="noStrike" dirty="0">
                <a:effectLst/>
                <a:latin typeface="Times New Roman" panose="02020603050405020304" pitchFamily="18" charset="0"/>
                <a:ea typeface="Times New Roman" panose="02020603050405020304" pitchFamily="18" charset="0"/>
              </a:rPr>
              <a:t>Truy cập ngày </a:t>
            </a:r>
            <a:r>
              <a:rPr lang="en-US" sz="2400" u="none" strike="noStrike" dirty="0">
                <a:effectLst/>
                <a:latin typeface="Times New Roman" panose="02020603050405020304" pitchFamily="18" charset="0"/>
                <a:ea typeface="Times New Roman" panose="02020603050405020304" pitchFamily="18" charset="0"/>
              </a:rPr>
              <a:t>			</a:t>
            </a:r>
            <a:r>
              <a:rPr lang="vi-VN" sz="2400" u="none" strike="noStrike" dirty="0">
                <a:effectLst/>
                <a:latin typeface="Times New Roman" panose="02020603050405020304" pitchFamily="18" charset="0"/>
                <a:ea typeface="Times New Roman" panose="02020603050405020304" pitchFamily="18" charset="0"/>
              </a:rPr>
              <a:t>15/11/2024 tại </a:t>
            </a:r>
            <a:r>
              <a:rPr lang="vi-VN" sz="2400" u="none" strike="noStrike" dirty="0">
                <a:solidFill>
                  <a:srgbClr val="0000FF"/>
                </a:solidFill>
                <a:effectLst/>
                <a:latin typeface="Times New Roman" panose="02020603050405020304" pitchFamily="18" charset="0"/>
                <a:ea typeface="Times New Roman" panose="02020603050405020304" pitchFamily="18" charset="0"/>
                <a:hlinkClick r:id="rId3"/>
              </a:rPr>
              <a:t>https://curl.se/</a:t>
            </a:r>
            <a:endParaRPr lang="en-US" sz="2400" u="none" strike="noStrike" dirty="0">
              <a:effectLst/>
              <a:latin typeface="Times New Roman" panose="02020603050405020304" pitchFamily="18" charset="0"/>
              <a:ea typeface="Times New Roman" panose="02020603050405020304" pitchFamily="18" charset="0"/>
            </a:endParaRPr>
          </a:p>
          <a:p>
            <a:pPr marL="457200" lvl="1" indent="0">
              <a:spcBef>
                <a:spcPts val="300"/>
              </a:spcBef>
              <a:buSzPts val="1200"/>
              <a:buNone/>
              <a:tabLst>
                <a:tab pos="568960" algn="l"/>
              </a:tabLst>
            </a:pPr>
            <a:endParaRPr lang="en-US" sz="2400" u="none" strike="noStrike" dirty="0">
              <a:effectLst/>
              <a:latin typeface="Times New Roman" panose="02020603050405020304" pitchFamily="18" charset="0"/>
              <a:ea typeface="Times New Roman" panose="02020603050405020304" pitchFamily="18" charset="0"/>
            </a:endParaRPr>
          </a:p>
        </p:txBody>
      </p:sp>
      <p:sp>
        <p:nvSpPr>
          <p:cNvPr id="6" name="Rectangle 2"/>
          <p:cNvSpPr txBox="1">
            <a:spLocks noChangeArrowheads="1"/>
          </p:cNvSpPr>
          <p:nvPr/>
        </p:nvSpPr>
        <p:spPr>
          <a:xfrm>
            <a:off x="1676400" y="228600"/>
            <a:ext cx="6781800" cy="685800"/>
          </a:xfrm>
          <a:prstGeom prst="rect">
            <a:avLst/>
          </a:prstGeom>
        </p:spPr>
        <p:txBody>
          <a:bodyPr anchor="ctr" anchorCtr="0"/>
          <a:lstStyle>
            <a:lvl1pPr algn="l" rtl="0" eaLnBrk="1" fontAlgn="base" hangingPunct="1">
              <a:spcBef>
                <a:spcPct val="0"/>
              </a:spcBef>
              <a:spcAft>
                <a:spcPct val="0"/>
              </a:spcAft>
              <a:defRPr sz="4000" b="1" cap="all">
                <a:solidFill>
                  <a:srgbClr val="FFFFFF"/>
                </a:solidFill>
                <a:latin typeface="+mj-lt"/>
                <a:ea typeface="+mj-ea"/>
                <a:cs typeface="+mj-cs"/>
              </a:defRPr>
            </a:lvl1pPr>
            <a:lvl2pPr algn="l" rtl="0" eaLnBrk="1" fontAlgn="base" hangingPunct="1">
              <a:spcBef>
                <a:spcPct val="0"/>
              </a:spcBef>
              <a:spcAft>
                <a:spcPct val="0"/>
              </a:spcAft>
              <a:defRPr sz="4400" b="1">
                <a:solidFill>
                  <a:srgbClr val="FFFFFF"/>
                </a:solidFill>
                <a:latin typeface="Arial" charset="0"/>
              </a:defRPr>
            </a:lvl2pPr>
            <a:lvl3pPr algn="l" rtl="0" eaLnBrk="1" fontAlgn="base" hangingPunct="1">
              <a:spcBef>
                <a:spcPct val="0"/>
              </a:spcBef>
              <a:spcAft>
                <a:spcPct val="0"/>
              </a:spcAft>
              <a:defRPr sz="4400" b="1">
                <a:solidFill>
                  <a:srgbClr val="FFFFFF"/>
                </a:solidFill>
                <a:latin typeface="Arial" charset="0"/>
              </a:defRPr>
            </a:lvl3pPr>
            <a:lvl4pPr algn="l" rtl="0" eaLnBrk="1" fontAlgn="base" hangingPunct="1">
              <a:spcBef>
                <a:spcPct val="0"/>
              </a:spcBef>
              <a:spcAft>
                <a:spcPct val="0"/>
              </a:spcAft>
              <a:defRPr sz="4400" b="1">
                <a:solidFill>
                  <a:srgbClr val="FFFFFF"/>
                </a:solidFill>
                <a:latin typeface="Arial" charset="0"/>
              </a:defRPr>
            </a:lvl4pPr>
            <a:lvl5pPr algn="l" rtl="0" eaLnBrk="1" fontAlgn="base" hangingPunct="1">
              <a:spcBef>
                <a:spcPct val="0"/>
              </a:spcBef>
              <a:spcAft>
                <a:spcPct val="0"/>
              </a:spcAft>
              <a:defRPr sz="4400" b="1">
                <a:solidFill>
                  <a:srgbClr val="FFFFFF"/>
                </a:solidFill>
                <a:latin typeface="Arial" charset="0"/>
              </a:defRPr>
            </a:lvl5pPr>
            <a:lvl6pPr marL="457200" algn="l" rtl="0" eaLnBrk="1" fontAlgn="base" hangingPunct="1">
              <a:spcBef>
                <a:spcPct val="0"/>
              </a:spcBef>
              <a:spcAft>
                <a:spcPct val="0"/>
              </a:spcAft>
              <a:defRPr sz="4400" b="1">
                <a:solidFill>
                  <a:srgbClr val="FFFFFF"/>
                </a:solidFill>
                <a:latin typeface="Arial" charset="0"/>
              </a:defRPr>
            </a:lvl6pPr>
            <a:lvl7pPr marL="914400" algn="l" rtl="0" eaLnBrk="1" fontAlgn="base" hangingPunct="1">
              <a:spcBef>
                <a:spcPct val="0"/>
              </a:spcBef>
              <a:spcAft>
                <a:spcPct val="0"/>
              </a:spcAft>
              <a:defRPr sz="4400" b="1">
                <a:solidFill>
                  <a:srgbClr val="FFFFFF"/>
                </a:solidFill>
                <a:latin typeface="Arial" charset="0"/>
              </a:defRPr>
            </a:lvl7pPr>
            <a:lvl8pPr marL="1371600" algn="l" rtl="0" eaLnBrk="1" fontAlgn="base" hangingPunct="1">
              <a:spcBef>
                <a:spcPct val="0"/>
              </a:spcBef>
              <a:spcAft>
                <a:spcPct val="0"/>
              </a:spcAft>
              <a:defRPr sz="4400" b="1">
                <a:solidFill>
                  <a:srgbClr val="FFFFFF"/>
                </a:solidFill>
                <a:latin typeface="Arial" charset="0"/>
              </a:defRPr>
            </a:lvl8pPr>
            <a:lvl9pPr marL="1828800" algn="l" rtl="0" eaLnBrk="1" fontAlgn="base" hangingPunct="1">
              <a:spcBef>
                <a:spcPct val="0"/>
              </a:spcBef>
              <a:spcAft>
                <a:spcPct val="0"/>
              </a:spcAft>
              <a:defRPr sz="4400" b="1">
                <a:solidFill>
                  <a:srgbClr val="FFFFFF"/>
                </a:solidFill>
                <a:latin typeface="Arial" charset="0"/>
              </a:defRPr>
            </a:lvl9pPr>
          </a:lstStyle>
          <a:p>
            <a:pPr algn="ctr"/>
            <a:r>
              <a:rPr lang="en-US" sz="2800" cap="none" dirty="0" err="1">
                <a:latin typeface="Times New Roman" panose="02020603050405020304" pitchFamily="18" charset="0"/>
                <a:cs typeface="Times New Roman" panose="02020603050405020304" pitchFamily="18" charset="0"/>
              </a:rPr>
              <a:t>Tài</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liệu</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tham</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khảo</a:t>
            </a:r>
            <a:endParaRPr lang="en-US" sz="2800"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5342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667000" y="2438400"/>
            <a:ext cx="6781800" cy="1066800"/>
          </a:xfrm>
          <a:prstGeom prst="rect">
            <a:avLst/>
          </a:prstGeom>
        </p:spPr>
        <p:txBody>
          <a:bodyPr anchor="ctr" anchorCtr="0"/>
          <a:lstStyle>
            <a:lvl1pPr algn="l" rtl="0" eaLnBrk="1" fontAlgn="base" hangingPunct="1">
              <a:spcBef>
                <a:spcPct val="0"/>
              </a:spcBef>
              <a:spcAft>
                <a:spcPct val="0"/>
              </a:spcAft>
              <a:defRPr sz="4000" b="1" cap="all">
                <a:solidFill>
                  <a:srgbClr val="FFFFFF"/>
                </a:solidFill>
                <a:latin typeface="+mj-lt"/>
                <a:ea typeface="+mj-ea"/>
                <a:cs typeface="+mj-cs"/>
              </a:defRPr>
            </a:lvl1pPr>
            <a:lvl2pPr algn="l" rtl="0" eaLnBrk="1" fontAlgn="base" hangingPunct="1">
              <a:spcBef>
                <a:spcPct val="0"/>
              </a:spcBef>
              <a:spcAft>
                <a:spcPct val="0"/>
              </a:spcAft>
              <a:defRPr sz="4400" b="1">
                <a:solidFill>
                  <a:srgbClr val="FFFFFF"/>
                </a:solidFill>
                <a:latin typeface="Arial" charset="0"/>
              </a:defRPr>
            </a:lvl2pPr>
            <a:lvl3pPr algn="l" rtl="0" eaLnBrk="1" fontAlgn="base" hangingPunct="1">
              <a:spcBef>
                <a:spcPct val="0"/>
              </a:spcBef>
              <a:spcAft>
                <a:spcPct val="0"/>
              </a:spcAft>
              <a:defRPr sz="4400" b="1">
                <a:solidFill>
                  <a:srgbClr val="FFFFFF"/>
                </a:solidFill>
                <a:latin typeface="Arial" charset="0"/>
              </a:defRPr>
            </a:lvl3pPr>
            <a:lvl4pPr algn="l" rtl="0" eaLnBrk="1" fontAlgn="base" hangingPunct="1">
              <a:spcBef>
                <a:spcPct val="0"/>
              </a:spcBef>
              <a:spcAft>
                <a:spcPct val="0"/>
              </a:spcAft>
              <a:defRPr sz="4400" b="1">
                <a:solidFill>
                  <a:srgbClr val="FFFFFF"/>
                </a:solidFill>
                <a:latin typeface="Arial" charset="0"/>
              </a:defRPr>
            </a:lvl4pPr>
            <a:lvl5pPr algn="l" rtl="0" eaLnBrk="1" fontAlgn="base" hangingPunct="1">
              <a:spcBef>
                <a:spcPct val="0"/>
              </a:spcBef>
              <a:spcAft>
                <a:spcPct val="0"/>
              </a:spcAft>
              <a:defRPr sz="4400" b="1">
                <a:solidFill>
                  <a:srgbClr val="FFFFFF"/>
                </a:solidFill>
                <a:latin typeface="Arial" charset="0"/>
              </a:defRPr>
            </a:lvl5pPr>
            <a:lvl6pPr marL="457200" algn="l" rtl="0" eaLnBrk="1" fontAlgn="base" hangingPunct="1">
              <a:spcBef>
                <a:spcPct val="0"/>
              </a:spcBef>
              <a:spcAft>
                <a:spcPct val="0"/>
              </a:spcAft>
              <a:defRPr sz="4400" b="1">
                <a:solidFill>
                  <a:srgbClr val="FFFFFF"/>
                </a:solidFill>
                <a:latin typeface="Arial" charset="0"/>
              </a:defRPr>
            </a:lvl6pPr>
            <a:lvl7pPr marL="914400" algn="l" rtl="0" eaLnBrk="1" fontAlgn="base" hangingPunct="1">
              <a:spcBef>
                <a:spcPct val="0"/>
              </a:spcBef>
              <a:spcAft>
                <a:spcPct val="0"/>
              </a:spcAft>
              <a:defRPr sz="4400" b="1">
                <a:solidFill>
                  <a:srgbClr val="FFFFFF"/>
                </a:solidFill>
                <a:latin typeface="Arial" charset="0"/>
              </a:defRPr>
            </a:lvl7pPr>
            <a:lvl8pPr marL="1371600" algn="l" rtl="0" eaLnBrk="1" fontAlgn="base" hangingPunct="1">
              <a:spcBef>
                <a:spcPct val="0"/>
              </a:spcBef>
              <a:spcAft>
                <a:spcPct val="0"/>
              </a:spcAft>
              <a:defRPr sz="4400" b="1">
                <a:solidFill>
                  <a:srgbClr val="FFFFFF"/>
                </a:solidFill>
                <a:latin typeface="Arial" charset="0"/>
              </a:defRPr>
            </a:lvl8pPr>
            <a:lvl9pPr marL="1828800" algn="l" rtl="0" eaLnBrk="1" fontAlgn="base" hangingPunct="1">
              <a:spcBef>
                <a:spcPct val="0"/>
              </a:spcBef>
              <a:spcAft>
                <a:spcPct val="0"/>
              </a:spcAft>
              <a:defRPr sz="4400" b="1">
                <a:solidFill>
                  <a:srgbClr val="FFFFFF"/>
                </a:solidFill>
                <a:latin typeface="Arial" charset="0"/>
              </a:defRPr>
            </a:lvl9pPr>
          </a:lstStyle>
          <a:p>
            <a:pPr algn="ctr"/>
            <a:r>
              <a:rPr lang="en-US" sz="2800" cap="none" dirty="0" err="1">
                <a:solidFill>
                  <a:schemeClr val="tx2"/>
                </a:solidFill>
                <a:latin typeface="Times New Roman" panose="02020603050405020304" pitchFamily="18" charset="0"/>
                <a:cs typeface="Times New Roman" panose="02020603050405020304" pitchFamily="18" charset="0"/>
              </a:rPr>
              <a:t>Báo</a:t>
            </a:r>
            <a:r>
              <a:rPr lang="en-US" sz="2800" cap="none" dirty="0">
                <a:solidFill>
                  <a:schemeClr val="tx2"/>
                </a:solidFill>
                <a:latin typeface="Times New Roman" panose="02020603050405020304" pitchFamily="18" charset="0"/>
                <a:cs typeface="Times New Roman" panose="02020603050405020304" pitchFamily="18" charset="0"/>
              </a:rPr>
              <a:t> </a:t>
            </a:r>
            <a:r>
              <a:rPr lang="en-US" sz="2800" cap="none" dirty="0" err="1">
                <a:solidFill>
                  <a:schemeClr val="tx2"/>
                </a:solidFill>
                <a:latin typeface="Times New Roman" panose="02020603050405020304" pitchFamily="18" charset="0"/>
                <a:cs typeface="Times New Roman" panose="02020603050405020304" pitchFamily="18" charset="0"/>
              </a:rPr>
              <a:t>cáo</a:t>
            </a:r>
            <a:r>
              <a:rPr lang="en-US" sz="2800" cap="none" dirty="0">
                <a:solidFill>
                  <a:schemeClr val="tx2"/>
                </a:solidFill>
                <a:latin typeface="Times New Roman" panose="02020603050405020304" pitchFamily="18" charset="0"/>
                <a:cs typeface="Times New Roman" panose="02020603050405020304" pitchFamily="18" charset="0"/>
              </a:rPr>
              <a:t> </a:t>
            </a:r>
            <a:r>
              <a:rPr lang="en-US" sz="2800" cap="none" dirty="0" err="1">
                <a:solidFill>
                  <a:schemeClr val="tx2"/>
                </a:solidFill>
                <a:latin typeface="Times New Roman" panose="02020603050405020304" pitchFamily="18" charset="0"/>
                <a:cs typeface="Times New Roman" panose="02020603050405020304" pitchFamily="18" charset="0"/>
              </a:rPr>
              <a:t>kết</a:t>
            </a:r>
            <a:r>
              <a:rPr lang="en-US" sz="2800" cap="none" dirty="0">
                <a:solidFill>
                  <a:schemeClr val="tx2"/>
                </a:solidFill>
                <a:latin typeface="Times New Roman" panose="02020603050405020304" pitchFamily="18" charset="0"/>
                <a:cs typeface="Times New Roman" panose="02020603050405020304" pitchFamily="18" charset="0"/>
              </a:rPr>
              <a:t> </a:t>
            </a:r>
            <a:r>
              <a:rPr lang="en-US" sz="2800" cap="none" dirty="0" err="1">
                <a:solidFill>
                  <a:schemeClr val="tx2"/>
                </a:solidFill>
                <a:latin typeface="Times New Roman" panose="02020603050405020304" pitchFamily="18" charset="0"/>
                <a:cs typeface="Times New Roman" panose="02020603050405020304" pitchFamily="18" charset="0"/>
              </a:rPr>
              <a:t>thúc</a:t>
            </a:r>
            <a:endParaRPr lang="en-US" sz="2800" cap="none" dirty="0">
              <a:solidFill>
                <a:schemeClr val="tx2"/>
              </a:solidFill>
              <a:latin typeface="Times New Roman" panose="02020603050405020304" pitchFamily="18" charset="0"/>
              <a:cs typeface="Times New Roman" panose="02020603050405020304" pitchFamily="18" charset="0"/>
            </a:endParaRPr>
          </a:p>
          <a:p>
            <a:pPr algn="ctr">
              <a:lnSpc>
                <a:spcPct val="150000"/>
              </a:lnSpc>
            </a:pPr>
            <a:r>
              <a:rPr lang="en-US" sz="2800" i="1" cap="none" dirty="0" err="1">
                <a:solidFill>
                  <a:schemeClr val="tx2"/>
                </a:solidFill>
                <a:latin typeface="Times New Roman" pitchFamily="18" charset="0"/>
                <a:cs typeface="Times New Roman" pitchFamily="18" charset="0"/>
              </a:rPr>
              <a:t>Xin</a:t>
            </a:r>
            <a:r>
              <a:rPr lang="en-US" sz="2800" i="1" cap="none" dirty="0">
                <a:solidFill>
                  <a:schemeClr val="tx2"/>
                </a:solidFill>
                <a:latin typeface="Times New Roman" pitchFamily="18" charset="0"/>
                <a:cs typeface="Times New Roman" pitchFamily="18" charset="0"/>
              </a:rPr>
              <a:t> </a:t>
            </a:r>
            <a:r>
              <a:rPr lang="en-US" sz="2800" i="1" cap="none" dirty="0" err="1">
                <a:solidFill>
                  <a:schemeClr val="tx2"/>
                </a:solidFill>
                <a:latin typeface="Times New Roman" pitchFamily="18" charset="0"/>
                <a:cs typeface="Times New Roman" pitchFamily="18" charset="0"/>
              </a:rPr>
              <a:t>chân</a:t>
            </a:r>
            <a:r>
              <a:rPr lang="en-US" sz="2800" i="1" cap="none" dirty="0">
                <a:solidFill>
                  <a:schemeClr val="tx2"/>
                </a:solidFill>
                <a:latin typeface="Times New Roman" pitchFamily="18" charset="0"/>
                <a:cs typeface="Times New Roman" pitchFamily="18" charset="0"/>
              </a:rPr>
              <a:t> </a:t>
            </a:r>
            <a:r>
              <a:rPr lang="en-US" sz="2800" i="1" cap="none" dirty="0" err="1">
                <a:solidFill>
                  <a:schemeClr val="tx2"/>
                </a:solidFill>
                <a:latin typeface="Times New Roman" pitchFamily="18" charset="0"/>
                <a:cs typeface="Times New Roman" pitchFamily="18" charset="0"/>
              </a:rPr>
              <a:t>thành</a:t>
            </a:r>
            <a:r>
              <a:rPr lang="en-US" sz="2800" i="1" cap="none" dirty="0">
                <a:solidFill>
                  <a:schemeClr val="tx2"/>
                </a:solidFill>
                <a:latin typeface="Times New Roman" pitchFamily="18" charset="0"/>
                <a:cs typeface="Times New Roman" pitchFamily="18" charset="0"/>
              </a:rPr>
              <a:t> </a:t>
            </a:r>
            <a:r>
              <a:rPr lang="en-US" sz="2800" i="1" cap="none" dirty="0" err="1">
                <a:solidFill>
                  <a:schemeClr val="tx2"/>
                </a:solidFill>
                <a:latin typeface="Times New Roman" pitchFamily="18" charset="0"/>
                <a:cs typeface="Times New Roman" pitchFamily="18" charset="0"/>
              </a:rPr>
              <a:t>cảm</a:t>
            </a:r>
            <a:r>
              <a:rPr lang="en-US" sz="2800" i="1" cap="none" dirty="0">
                <a:solidFill>
                  <a:schemeClr val="tx2"/>
                </a:solidFill>
                <a:latin typeface="Times New Roman" pitchFamily="18" charset="0"/>
                <a:cs typeface="Times New Roman" pitchFamily="18" charset="0"/>
              </a:rPr>
              <a:t> </a:t>
            </a:r>
            <a:r>
              <a:rPr lang="en-US" sz="2800" i="1" cap="none" dirty="0" err="1">
                <a:solidFill>
                  <a:schemeClr val="tx2"/>
                </a:solidFill>
                <a:latin typeface="Times New Roman" pitchFamily="18" charset="0"/>
                <a:cs typeface="Times New Roman" pitchFamily="18" charset="0"/>
              </a:rPr>
              <a:t>ơn</a:t>
            </a:r>
            <a:r>
              <a:rPr lang="en-US" sz="2800" i="1" cap="none" dirty="0">
                <a:solidFill>
                  <a:schemeClr val="tx2"/>
                </a:solidFill>
                <a:latin typeface="Times New Roman" pitchFamily="18" charset="0"/>
                <a:cs typeface="Times New Roman" pitchFamily="18" charset="0"/>
              </a:rPr>
              <a:t> !</a:t>
            </a:r>
          </a:p>
        </p:txBody>
      </p:sp>
    </p:spTree>
    <p:extLst>
      <p:ext uri="{BB962C8B-B14F-4D97-AF65-F5344CB8AC3E}">
        <p14:creationId xmlns:p14="http://schemas.microsoft.com/office/powerpoint/2010/main" val="177521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1676400" y="228600"/>
            <a:ext cx="6781800" cy="685800"/>
          </a:xfrm>
          <a:prstGeom prst="rect">
            <a:avLst/>
          </a:prstGeom>
        </p:spPr>
        <p:txBody>
          <a:bodyPr anchor="ctr" anchorCtr="0"/>
          <a:lstStyle>
            <a:lvl1pPr algn="l" rtl="0" eaLnBrk="1" fontAlgn="base" hangingPunct="1">
              <a:spcBef>
                <a:spcPct val="0"/>
              </a:spcBef>
              <a:spcAft>
                <a:spcPct val="0"/>
              </a:spcAft>
              <a:defRPr sz="4000" b="1" cap="all">
                <a:solidFill>
                  <a:srgbClr val="FFFFFF"/>
                </a:solidFill>
                <a:latin typeface="+mj-lt"/>
                <a:ea typeface="+mj-ea"/>
                <a:cs typeface="+mj-cs"/>
              </a:defRPr>
            </a:lvl1pPr>
            <a:lvl2pPr algn="l" rtl="0" eaLnBrk="1" fontAlgn="base" hangingPunct="1">
              <a:spcBef>
                <a:spcPct val="0"/>
              </a:spcBef>
              <a:spcAft>
                <a:spcPct val="0"/>
              </a:spcAft>
              <a:defRPr sz="4400" b="1">
                <a:solidFill>
                  <a:srgbClr val="FFFFFF"/>
                </a:solidFill>
                <a:latin typeface="Arial" charset="0"/>
              </a:defRPr>
            </a:lvl2pPr>
            <a:lvl3pPr algn="l" rtl="0" eaLnBrk="1" fontAlgn="base" hangingPunct="1">
              <a:spcBef>
                <a:spcPct val="0"/>
              </a:spcBef>
              <a:spcAft>
                <a:spcPct val="0"/>
              </a:spcAft>
              <a:defRPr sz="4400" b="1">
                <a:solidFill>
                  <a:srgbClr val="FFFFFF"/>
                </a:solidFill>
                <a:latin typeface="Arial" charset="0"/>
              </a:defRPr>
            </a:lvl3pPr>
            <a:lvl4pPr algn="l" rtl="0" eaLnBrk="1" fontAlgn="base" hangingPunct="1">
              <a:spcBef>
                <a:spcPct val="0"/>
              </a:spcBef>
              <a:spcAft>
                <a:spcPct val="0"/>
              </a:spcAft>
              <a:defRPr sz="4400" b="1">
                <a:solidFill>
                  <a:srgbClr val="FFFFFF"/>
                </a:solidFill>
                <a:latin typeface="Arial" charset="0"/>
              </a:defRPr>
            </a:lvl4pPr>
            <a:lvl5pPr algn="l" rtl="0" eaLnBrk="1" fontAlgn="base" hangingPunct="1">
              <a:spcBef>
                <a:spcPct val="0"/>
              </a:spcBef>
              <a:spcAft>
                <a:spcPct val="0"/>
              </a:spcAft>
              <a:defRPr sz="4400" b="1">
                <a:solidFill>
                  <a:srgbClr val="FFFFFF"/>
                </a:solidFill>
                <a:latin typeface="Arial" charset="0"/>
              </a:defRPr>
            </a:lvl5pPr>
            <a:lvl6pPr marL="457200" algn="l" rtl="0" eaLnBrk="1" fontAlgn="base" hangingPunct="1">
              <a:spcBef>
                <a:spcPct val="0"/>
              </a:spcBef>
              <a:spcAft>
                <a:spcPct val="0"/>
              </a:spcAft>
              <a:defRPr sz="4400" b="1">
                <a:solidFill>
                  <a:srgbClr val="FFFFFF"/>
                </a:solidFill>
                <a:latin typeface="Arial" charset="0"/>
              </a:defRPr>
            </a:lvl6pPr>
            <a:lvl7pPr marL="914400" algn="l" rtl="0" eaLnBrk="1" fontAlgn="base" hangingPunct="1">
              <a:spcBef>
                <a:spcPct val="0"/>
              </a:spcBef>
              <a:spcAft>
                <a:spcPct val="0"/>
              </a:spcAft>
              <a:defRPr sz="4400" b="1">
                <a:solidFill>
                  <a:srgbClr val="FFFFFF"/>
                </a:solidFill>
                <a:latin typeface="Arial" charset="0"/>
              </a:defRPr>
            </a:lvl7pPr>
            <a:lvl8pPr marL="1371600" algn="l" rtl="0" eaLnBrk="1" fontAlgn="base" hangingPunct="1">
              <a:spcBef>
                <a:spcPct val="0"/>
              </a:spcBef>
              <a:spcAft>
                <a:spcPct val="0"/>
              </a:spcAft>
              <a:defRPr sz="4400" b="1">
                <a:solidFill>
                  <a:srgbClr val="FFFFFF"/>
                </a:solidFill>
                <a:latin typeface="Arial" charset="0"/>
              </a:defRPr>
            </a:lvl8pPr>
            <a:lvl9pPr marL="1828800" algn="l" rtl="0" eaLnBrk="1" fontAlgn="base" hangingPunct="1">
              <a:spcBef>
                <a:spcPct val="0"/>
              </a:spcBef>
              <a:spcAft>
                <a:spcPct val="0"/>
              </a:spcAft>
              <a:defRPr sz="4400" b="1">
                <a:solidFill>
                  <a:srgbClr val="FFFFFF"/>
                </a:solidFill>
                <a:latin typeface="Arial" charset="0"/>
              </a:defRPr>
            </a:lvl9pPr>
          </a:lstStyle>
          <a:p>
            <a:pPr algn="ctr"/>
            <a:r>
              <a:rPr lang="en-US" sz="2800" cap="none" dirty="0" err="1">
                <a:latin typeface="Times New Roman" panose="02020603050405020304" pitchFamily="18" charset="0"/>
                <a:cs typeface="Times New Roman" panose="02020603050405020304" pitchFamily="18" charset="0"/>
              </a:rPr>
              <a:t>Tổng</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quan</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đề</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tài</a:t>
            </a:r>
            <a:endParaRPr lang="en-US" sz="2800" cap="none" dirty="0">
              <a:latin typeface="Times New Roman" panose="02020603050405020304" pitchFamily="18"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59190F41-3F8E-4FB4-ACE3-67EE491C4EF9}"/>
              </a:ext>
            </a:extLst>
          </p:cNvPr>
          <p:cNvSpPr/>
          <p:nvPr/>
        </p:nvSpPr>
        <p:spPr>
          <a:xfrm>
            <a:off x="762000" y="3066241"/>
            <a:ext cx="2667001" cy="123610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err="1">
                <a:latin typeface="Times New Roman" panose="02020603050405020304" pitchFamily="18" charset="0"/>
                <a:cs typeface="Times New Roman" panose="02020603050405020304" pitchFamily="18" charset="0"/>
              </a:rPr>
              <a:t>Tính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cấp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bách</a:t>
            </a:r>
            <a:endParaRPr lang="en-US" sz="2400" dirty="0">
              <a:latin typeface="Times New Roman" panose="02020603050405020304" pitchFamily="18" charset="0"/>
              <a:cs typeface="Times New Roman" panose="02020603050405020304" pitchFamily="18" charset="0"/>
            </a:endParaRPr>
          </a:p>
        </p:txBody>
      </p:sp>
      <p:sp>
        <p:nvSpPr>
          <p:cNvPr id="34" name="Flowchart: Terminator 33">
            <a:extLst>
              <a:ext uri="{FF2B5EF4-FFF2-40B4-BE49-F238E27FC236}">
                <a16:creationId xmlns:a16="http://schemas.microsoft.com/office/drawing/2014/main" id="{D0144ECA-F264-4F85-BDF0-E646CB3711CD}"/>
              </a:ext>
            </a:extLst>
          </p:cNvPr>
          <p:cNvSpPr/>
          <p:nvPr/>
        </p:nvSpPr>
        <p:spPr>
          <a:xfrm>
            <a:off x="5119437" y="1202398"/>
            <a:ext cx="5781174" cy="991800"/>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err="1">
                <a:latin typeface="Times New Roman" panose="02020603050405020304" pitchFamily="18" charset="0"/>
                <a:cs typeface="Times New Roman" panose="02020603050405020304" pitchFamily="18" charset="0"/>
              </a:rPr>
              <a:t>Áp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nghệ</a:t>
            </a:r>
            <a:r>
              <a:rPr lang="en-US" sz="2400" dirty="0">
                <a:latin typeface="Times New Roman" panose="02020603050405020304" pitchFamily="18" charset="0"/>
                <a:cs typeface="Times New Roman" panose="02020603050405020304" pitchFamily="18" charset="0"/>
              </a:rPr>
              <a:t> 4.0</a:t>
            </a:r>
          </a:p>
        </p:txBody>
      </p:sp>
      <p:sp>
        <p:nvSpPr>
          <p:cNvPr id="37" name="Flowchart: Terminator 36">
            <a:extLst>
              <a:ext uri="{FF2B5EF4-FFF2-40B4-BE49-F238E27FC236}">
                <a16:creationId xmlns:a16="http://schemas.microsoft.com/office/drawing/2014/main" id="{D373A93C-8111-45D3-81EC-00EFB93359B1}"/>
              </a:ext>
            </a:extLst>
          </p:cNvPr>
          <p:cNvSpPr/>
          <p:nvPr/>
        </p:nvSpPr>
        <p:spPr>
          <a:xfrm>
            <a:off x="5119437" y="2504421"/>
            <a:ext cx="5797216" cy="991800"/>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err="1">
                <a:latin typeface="Times New Roman" panose="02020603050405020304" pitchFamily="18" charset="0"/>
                <a:cs typeface="Times New Roman" panose="02020603050405020304" pitchFamily="18" charset="0"/>
              </a:rPr>
              <a:t>Thói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quen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mua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sắm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thay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đổi</a:t>
            </a:r>
            <a:endParaRPr lang="en-US" sz="2400" dirty="0">
              <a:latin typeface="Times New Roman" panose="02020603050405020304" pitchFamily="18" charset="0"/>
              <a:cs typeface="Times New Roman" panose="02020603050405020304" pitchFamily="18" charset="0"/>
            </a:endParaRPr>
          </a:p>
        </p:txBody>
      </p:sp>
      <p:sp>
        <p:nvSpPr>
          <p:cNvPr id="38" name="Flowchart: Terminator 37">
            <a:extLst>
              <a:ext uri="{FF2B5EF4-FFF2-40B4-BE49-F238E27FC236}">
                <a16:creationId xmlns:a16="http://schemas.microsoft.com/office/drawing/2014/main" id="{77ED05E4-A870-4392-906F-DF79E02F8A99}"/>
              </a:ext>
            </a:extLst>
          </p:cNvPr>
          <p:cNvSpPr/>
          <p:nvPr/>
        </p:nvSpPr>
        <p:spPr>
          <a:xfrm>
            <a:off x="5119437" y="3806444"/>
            <a:ext cx="5797216" cy="991800"/>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err="1">
                <a:latin typeface="Times New Roman" panose="02020603050405020304" pitchFamily="18" charset="0"/>
                <a:cs typeface="Times New Roman" panose="02020603050405020304" pitchFamily="18" charset="0"/>
              </a:rPr>
              <a:t>Tính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minh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pháp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endParaRPr lang="en-US" sz="2400" dirty="0">
              <a:latin typeface="Times New Roman" panose="02020603050405020304" pitchFamily="18" charset="0"/>
              <a:cs typeface="Times New Roman" panose="02020603050405020304" pitchFamily="18" charset="0"/>
            </a:endParaRPr>
          </a:p>
        </p:txBody>
      </p:sp>
      <p:sp>
        <p:nvSpPr>
          <p:cNvPr id="39" name="Flowchart: Terminator 38">
            <a:extLst>
              <a:ext uri="{FF2B5EF4-FFF2-40B4-BE49-F238E27FC236}">
                <a16:creationId xmlns:a16="http://schemas.microsoft.com/office/drawing/2014/main" id="{7DAC8E90-0AB9-44CF-9E85-98FFE947D0D6}"/>
              </a:ext>
            </a:extLst>
          </p:cNvPr>
          <p:cNvSpPr/>
          <p:nvPr/>
        </p:nvSpPr>
        <p:spPr>
          <a:xfrm>
            <a:off x="5127458" y="5108467"/>
            <a:ext cx="5797216" cy="991800"/>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err="1">
                <a:latin typeface="Times New Roman" panose="02020603050405020304" pitchFamily="18" charset="0"/>
                <a:cs typeface="Times New Roman" panose="02020603050405020304" pitchFamily="18" charset="0"/>
              </a:rPr>
              <a:t>Cải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dịch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vụ</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endParaRPr lang="en-US" sz="2400" dirty="0">
              <a:latin typeface="Times New Roman" panose="02020603050405020304" pitchFamily="18" charset="0"/>
              <a:cs typeface="Times New Roman" panose="02020603050405020304" pitchFamily="18" charset="0"/>
            </a:endParaRPr>
          </a:p>
        </p:txBody>
      </p:sp>
      <p:cxnSp>
        <p:nvCxnSpPr>
          <p:cNvPr id="9" name="Straight Arrow Connector 8">
            <a:extLst>
              <a:ext uri="{FF2B5EF4-FFF2-40B4-BE49-F238E27FC236}">
                <a16:creationId xmlns:a16="http://schemas.microsoft.com/office/drawing/2014/main" id="{26B41C68-A529-4B7D-A1A5-3C90B83F80B7}"/>
              </a:ext>
            </a:extLst>
          </p:cNvPr>
          <p:cNvCxnSpPr>
            <a:stCxn id="3" idx="3"/>
            <a:endCxn id="34" idx="1"/>
          </p:cNvCxnSpPr>
          <p:nvPr/>
        </p:nvCxnSpPr>
        <p:spPr>
          <a:xfrm flipV="1">
            <a:off x="3429001" y="1698298"/>
            <a:ext cx="1690436" cy="1985995"/>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0133CC8D-77F1-4985-AB7F-2688EB9A1A33}"/>
              </a:ext>
            </a:extLst>
          </p:cNvPr>
          <p:cNvCxnSpPr>
            <a:stCxn id="3" idx="3"/>
            <a:endCxn id="37" idx="1"/>
          </p:cNvCxnSpPr>
          <p:nvPr/>
        </p:nvCxnSpPr>
        <p:spPr>
          <a:xfrm flipV="1">
            <a:off x="3429001" y="3000321"/>
            <a:ext cx="1690436" cy="683972"/>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a:extLst>
              <a:ext uri="{FF2B5EF4-FFF2-40B4-BE49-F238E27FC236}">
                <a16:creationId xmlns:a16="http://schemas.microsoft.com/office/drawing/2014/main" id="{6446DA46-1A01-49D2-8365-7975D4682BD7}"/>
              </a:ext>
            </a:extLst>
          </p:cNvPr>
          <p:cNvCxnSpPr>
            <a:stCxn id="3" idx="3"/>
            <a:endCxn id="38" idx="1"/>
          </p:cNvCxnSpPr>
          <p:nvPr/>
        </p:nvCxnSpPr>
        <p:spPr>
          <a:xfrm>
            <a:off x="3429001" y="3684293"/>
            <a:ext cx="1690436" cy="618051"/>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a:extLst>
              <a:ext uri="{FF2B5EF4-FFF2-40B4-BE49-F238E27FC236}">
                <a16:creationId xmlns:a16="http://schemas.microsoft.com/office/drawing/2014/main" id="{076B0A15-1EF4-47B7-9FD2-345CBC8AA67A}"/>
              </a:ext>
            </a:extLst>
          </p:cNvPr>
          <p:cNvCxnSpPr>
            <a:stCxn id="3" idx="3"/>
            <a:endCxn id="39" idx="1"/>
          </p:cNvCxnSpPr>
          <p:nvPr/>
        </p:nvCxnSpPr>
        <p:spPr>
          <a:xfrm>
            <a:off x="3429001" y="3684293"/>
            <a:ext cx="1698457" cy="192007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035566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par>
                                <p:cTn id="13" presetID="16" presetClass="entr" presetSubtype="21"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arn(inVertical)">
                                      <p:cBhvr>
                                        <p:cTn id="15" dur="500"/>
                                        <p:tgtEl>
                                          <p:spTgt spid="12"/>
                                        </p:tgtEl>
                                      </p:cBhvr>
                                    </p:animEffect>
                                  </p:childTnLst>
                                </p:cTn>
                              </p:par>
                              <p:par>
                                <p:cTn id="16" presetID="16" presetClass="entr" presetSubtype="21"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barn(inVertical)">
                                      <p:cBhvr>
                                        <p:cTn id="18" dur="500"/>
                                        <p:tgtEl>
                                          <p:spTgt spid="15"/>
                                        </p:tgtEl>
                                      </p:cBhvr>
                                    </p:animEffect>
                                  </p:childTnLst>
                                </p:cTn>
                              </p:par>
                              <p:par>
                                <p:cTn id="19" presetID="16" presetClass="entr" presetSubtype="21"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arn(inVertical)">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barn(inVertical)">
                                      <p:cBhvr>
                                        <p:cTn id="26" dur="500"/>
                                        <p:tgtEl>
                                          <p:spTgt spid="34"/>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barn(inVertical)">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barn(inVertical)">
                                      <p:cBhvr>
                                        <p:cTn id="36" dur="500"/>
                                        <p:tgtEl>
                                          <p:spTgt spid="38"/>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barn(inVertical)">
                                      <p:cBhvr>
                                        <p:cTn id="4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4" grpId="0" animBg="1"/>
      <p:bldP spid="37" grpId="0" animBg="1"/>
      <p:bldP spid="38" grpId="0" animBg="1"/>
      <p:bldP spid="3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a:xfrm>
            <a:off x="1676400" y="228600"/>
            <a:ext cx="6781800" cy="685800"/>
          </a:xfrm>
          <a:prstGeom prst="rect">
            <a:avLst/>
          </a:prstGeom>
        </p:spPr>
        <p:txBody>
          <a:bodyPr anchor="ctr" anchorCtr="0"/>
          <a:lstStyle>
            <a:lvl1pPr algn="l" rtl="0" eaLnBrk="1" fontAlgn="base" hangingPunct="1">
              <a:spcBef>
                <a:spcPct val="0"/>
              </a:spcBef>
              <a:spcAft>
                <a:spcPct val="0"/>
              </a:spcAft>
              <a:defRPr sz="4000" b="1" cap="all">
                <a:solidFill>
                  <a:srgbClr val="FFFFFF"/>
                </a:solidFill>
                <a:latin typeface="+mj-lt"/>
                <a:ea typeface="+mj-ea"/>
                <a:cs typeface="+mj-cs"/>
              </a:defRPr>
            </a:lvl1pPr>
            <a:lvl2pPr algn="l" rtl="0" eaLnBrk="1" fontAlgn="base" hangingPunct="1">
              <a:spcBef>
                <a:spcPct val="0"/>
              </a:spcBef>
              <a:spcAft>
                <a:spcPct val="0"/>
              </a:spcAft>
              <a:defRPr sz="4400" b="1">
                <a:solidFill>
                  <a:srgbClr val="FFFFFF"/>
                </a:solidFill>
                <a:latin typeface="Arial" charset="0"/>
              </a:defRPr>
            </a:lvl2pPr>
            <a:lvl3pPr algn="l" rtl="0" eaLnBrk="1" fontAlgn="base" hangingPunct="1">
              <a:spcBef>
                <a:spcPct val="0"/>
              </a:spcBef>
              <a:spcAft>
                <a:spcPct val="0"/>
              </a:spcAft>
              <a:defRPr sz="4400" b="1">
                <a:solidFill>
                  <a:srgbClr val="FFFFFF"/>
                </a:solidFill>
                <a:latin typeface="Arial" charset="0"/>
              </a:defRPr>
            </a:lvl3pPr>
            <a:lvl4pPr algn="l" rtl="0" eaLnBrk="1" fontAlgn="base" hangingPunct="1">
              <a:spcBef>
                <a:spcPct val="0"/>
              </a:spcBef>
              <a:spcAft>
                <a:spcPct val="0"/>
              </a:spcAft>
              <a:defRPr sz="4400" b="1">
                <a:solidFill>
                  <a:srgbClr val="FFFFFF"/>
                </a:solidFill>
                <a:latin typeface="Arial" charset="0"/>
              </a:defRPr>
            </a:lvl4pPr>
            <a:lvl5pPr algn="l" rtl="0" eaLnBrk="1" fontAlgn="base" hangingPunct="1">
              <a:spcBef>
                <a:spcPct val="0"/>
              </a:spcBef>
              <a:spcAft>
                <a:spcPct val="0"/>
              </a:spcAft>
              <a:defRPr sz="4400" b="1">
                <a:solidFill>
                  <a:srgbClr val="FFFFFF"/>
                </a:solidFill>
                <a:latin typeface="Arial" charset="0"/>
              </a:defRPr>
            </a:lvl5pPr>
            <a:lvl6pPr marL="457200" algn="l" rtl="0" eaLnBrk="1" fontAlgn="base" hangingPunct="1">
              <a:spcBef>
                <a:spcPct val="0"/>
              </a:spcBef>
              <a:spcAft>
                <a:spcPct val="0"/>
              </a:spcAft>
              <a:defRPr sz="4400" b="1">
                <a:solidFill>
                  <a:srgbClr val="FFFFFF"/>
                </a:solidFill>
                <a:latin typeface="Arial" charset="0"/>
              </a:defRPr>
            </a:lvl6pPr>
            <a:lvl7pPr marL="914400" algn="l" rtl="0" eaLnBrk="1" fontAlgn="base" hangingPunct="1">
              <a:spcBef>
                <a:spcPct val="0"/>
              </a:spcBef>
              <a:spcAft>
                <a:spcPct val="0"/>
              </a:spcAft>
              <a:defRPr sz="4400" b="1">
                <a:solidFill>
                  <a:srgbClr val="FFFFFF"/>
                </a:solidFill>
                <a:latin typeface="Arial" charset="0"/>
              </a:defRPr>
            </a:lvl7pPr>
            <a:lvl8pPr marL="1371600" algn="l" rtl="0" eaLnBrk="1" fontAlgn="base" hangingPunct="1">
              <a:spcBef>
                <a:spcPct val="0"/>
              </a:spcBef>
              <a:spcAft>
                <a:spcPct val="0"/>
              </a:spcAft>
              <a:defRPr sz="4400" b="1">
                <a:solidFill>
                  <a:srgbClr val="FFFFFF"/>
                </a:solidFill>
                <a:latin typeface="Arial" charset="0"/>
              </a:defRPr>
            </a:lvl8pPr>
            <a:lvl9pPr marL="1828800" algn="l" rtl="0" eaLnBrk="1" fontAlgn="base" hangingPunct="1">
              <a:spcBef>
                <a:spcPct val="0"/>
              </a:spcBef>
              <a:spcAft>
                <a:spcPct val="0"/>
              </a:spcAft>
              <a:defRPr sz="4400" b="1">
                <a:solidFill>
                  <a:srgbClr val="FFFFFF"/>
                </a:solidFill>
                <a:latin typeface="Arial" charset="0"/>
              </a:defRPr>
            </a:lvl9pPr>
          </a:lstStyle>
          <a:p>
            <a:pPr algn="ctr"/>
            <a:r>
              <a:rPr lang="en-US" sz="2800" cap="none" dirty="0" err="1">
                <a:cs typeface="Times New Roman" pitchFamily="18" charset="0"/>
              </a:rPr>
              <a:t>Tổng</a:t>
            </a:r>
            <a:r>
              <a:rPr lang="en-US" sz="2800" cap="none" dirty="0">
                <a:cs typeface="Times New Roman" pitchFamily="18" charset="0"/>
              </a:rPr>
              <a:t> </a:t>
            </a:r>
            <a:r>
              <a:rPr lang="en-US" sz="2800" cap="none" dirty="0" err="1">
                <a:cs typeface="Times New Roman" pitchFamily="18" charset="0"/>
              </a:rPr>
              <a:t>quan</a:t>
            </a:r>
            <a:r>
              <a:rPr lang="en-US" sz="2800" cap="none" dirty="0">
                <a:cs typeface="Times New Roman" pitchFamily="18" charset="0"/>
              </a:rPr>
              <a:t> </a:t>
            </a:r>
            <a:r>
              <a:rPr lang="en-US" sz="2800" cap="none" dirty="0" err="1">
                <a:cs typeface="Times New Roman" pitchFamily="18" charset="0"/>
              </a:rPr>
              <a:t>đề</a:t>
            </a:r>
            <a:r>
              <a:rPr lang="en-US" sz="2800" cap="none" dirty="0">
                <a:cs typeface="Times New Roman" pitchFamily="18" charset="0"/>
              </a:rPr>
              <a:t> </a:t>
            </a:r>
            <a:r>
              <a:rPr lang="en-US" sz="2800" cap="none" dirty="0" err="1">
                <a:cs typeface="Times New Roman" pitchFamily="18" charset="0"/>
              </a:rPr>
              <a:t>tài</a:t>
            </a:r>
            <a:endParaRPr lang="en-US" sz="2800" cap="none" dirty="0">
              <a:cs typeface="Times New Roman" pitchFamily="18" charset="0"/>
            </a:endParaRPr>
          </a:p>
        </p:txBody>
      </p:sp>
      <p:sp>
        <p:nvSpPr>
          <p:cNvPr id="2" name="Oval 1">
            <a:extLst>
              <a:ext uri="{FF2B5EF4-FFF2-40B4-BE49-F238E27FC236}">
                <a16:creationId xmlns:a16="http://schemas.microsoft.com/office/drawing/2014/main" id="{827AA73D-5023-4901-9780-CEB0AA05F9F9}"/>
              </a:ext>
            </a:extLst>
          </p:cNvPr>
          <p:cNvSpPr/>
          <p:nvPr/>
        </p:nvSpPr>
        <p:spPr>
          <a:xfrm>
            <a:off x="4538663" y="2864772"/>
            <a:ext cx="3114673" cy="1797466"/>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err="1">
                <a:solidFill>
                  <a:srgbClr val="000714"/>
                </a:solidFill>
                <a:latin typeface="Times New Roman" panose="02020603050405020304" pitchFamily="18" charset="0"/>
                <a:cs typeface="Times New Roman" panose="02020603050405020304" pitchFamily="18" charset="0"/>
              </a:rPr>
              <a:t>Ứng</a:t>
            </a:r>
            <a:r>
              <a:rPr lang="en-US" sz="2400" dirty="0">
                <a:solidFill>
                  <a:srgbClr val="000714"/>
                </a:solidFill>
                <a:latin typeface="Times New Roman" panose="02020603050405020304" pitchFamily="18" charset="0"/>
                <a:cs typeface="Times New Roman" panose="02020603050405020304" pitchFamily="18" charset="0"/>
              </a:rPr>
              <a:t> </a:t>
            </a:r>
            <a:r>
              <a:rPr lang="en-US" sz="2400" dirty="0" err="1">
                <a:solidFill>
                  <a:srgbClr val="000714"/>
                </a:solidFill>
                <a:latin typeface="Times New Roman" panose="02020603050405020304" pitchFamily="18" charset="0"/>
                <a:cs typeface="Times New Roman" panose="02020603050405020304" pitchFamily="18" charset="0"/>
              </a:rPr>
              <a:t>dụng</a:t>
            </a:r>
            <a:r>
              <a:rPr lang="en-US" sz="2400" dirty="0">
                <a:solidFill>
                  <a:srgbClr val="000714"/>
                </a:solidFill>
                <a:latin typeface="Times New Roman" panose="02020603050405020304" pitchFamily="18" charset="0"/>
                <a:cs typeface="Times New Roman" panose="02020603050405020304" pitchFamily="18" charset="0"/>
              </a:rPr>
              <a:t> </a:t>
            </a:r>
            <a:r>
              <a:rPr lang="en-US" sz="2400" dirty="0" err="1">
                <a:solidFill>
                  <a:srgbClr val="000714"/>
                </a:solidFill>
                <a:latin typeface="Times New Roman" panose="02020603050405020304" pitchFamily="18" charset="0"/>
                <a:cs typeface="Times New Roman" panose="02020603050405020304" pitchFamily="18" charset="0"/>
              </a:rPr>
              <a:t>của</a:t>
            </a:r>
            <a:r>
              <a:rPr lang="en-US" sz="2400" dirty="0">
                <a:solidFill>
                  <a:srgbClr val="000714"/>
                </a:solidFill>
                <a:latin typeface="Times New Roman" panose="02020603050405020304" pitchFamily="18" charset="0"/>
                <a:cs typeface="Times New Roman" panose="02020603050405020304" pitchFamily="18" charset="0"/>
              </a:rPr>
              <a:t> </a:t>
            </a:r>
            <a:r>
              <a:rPr lang="en-US" sz="2400" dirty="0" err="1">
                <a:solidFill>
                  <a:srgbClr val="000714"/>
                </a:solidFill>
                <a:latin typeface="Times New Roman" panose="02020603050405020304" pitchFamily="18" charset="0"/>
                <a:cs typeface="Times New Roman" panose="02020603050405020304" pitchFamily="18" charset="0"/>
              </a:rPr>
              <a:t>hệ</a:t>
            </a:r>
            <a:r>
              <a:rPr lang="en-US" sz="2400" dirty="0">
                <a:solidFill>
                  <a:srgbClr val="000714"/>
                </a:solidFill>
                <a:latin typeface="Times New Roman" panose="02020603050405020304" pitchFamily="18" charset="0"/>
                <a:cs typeface="Times New Roman" panose="02020603050405020304" pitchFamily="18" charset="0"/>
              </a:rPr>
              <a:t> </a:t>
            </a:r>
            <a:r>
              <a:rPr lang="en-US" sz="2400" dirty="0" err="1">
                <a:solidFill>
                  <a:srgbClr val="000714"/>
                </a:solidFill>
                <a:latin typeface="Times New Roman" panose="02020603050405020304" pitchFamily="18" charset="0"/>
                <a:cs typeface="Times New Roman" panose="02020603050405020304" pitchFamily="18" charset="0"/>
              </a:rPr>
              <a:t>thống</a:t>
            </a:r>
            <a:r>
              <a:rPr lang="en-US" sz="2400" dirty="0">
                <a:solidFill>
                  <a:srgbClr val="000714"/>
                </a:solidFill>
                <a:latin typeface="Times New Roman" panose="02020603050405020304" pitchFamily="18" charset="0"/>
                <a:cs typeface="Times New Roman" panose="02020603050405020304" pitchFamily="18" charset="0"/>
              </a:rPr>
              <a:t> </a:t>
            </a:r>
            <a:r>
              <a:rPr lang="en-US" sz="2400" dirty="0" err="1">
                <a:solidFill>
                  <a:srgbClr val="000714"/>
                </a:solidFill>
                <a:latin typeface="Times New Roman" panose="02020603050405020304" pitchFamily="18" charset="0"/>
                <a:cs typeface="Times New Roman" panose="02020603050405020304" pitchFamily="18" charset="0"/>
              </a:rPr>
              <a:t>mua</a:t>
            </a:r>
            <a:r>
              <a:rPr lang="en-US" sz="2400" dirty="0">
                <a:solidFill>
                  <a:srgbClr val="000714"/>
                </a:solidFill>
                <a:latin typeface="Times New Roman" panose="02020603050405020304" pitchFamily="18" charset="0"/>
                <a:cs typeface="Times New Roman" panose="02020603050405020304" pitchFamily="18" charset="0"/>
              </a:rPr>
              <a:t> </a:t>
            </a:r>
            <a:r>
              <a:rPr lang="en-US" sz="2400" dirty="0" err="1">
                <a:solidFill>
                  <a:srgbClr val="000714"/>
                </a:solidFill>
                <a:latin typeface="Times New Roman" panose="02020603050405020304" pitchFamily="18" charset="0"/>
                <a:cs typeface="Times New Roman" panose="02020603050405020304" pitchFamily="18" charset="0"/>
              </a:rPr>
              <a:t>bán</a:t>
            </a:r>
            <a:r>
              <a:rPr lang="en-US" sz="2400" dirty="0">
                <a:solidFill>
                  <a:srgbClr val="000714"/>
                </a:solidFill>
                <a:latin typeface="Times New Roman" panose="02020603050405020304" pitchFamily="18" charset="0"/>
                <a:cs typeface="Times New Roman" panose="02020603050405020304" pitchFamily="18" charset="0"/>
              </a:rPr>
              <a:t> </a:t>
            </a:r>
            <a:r>
              <a:rPr lang="en-US" sz="2400" dirty="0" err="1">
                <a:solidFill>
                  <a:srgbClr val="000714"/>
                </a:solidFill>
                <a:latin typeface="Times New Roman" panose="02020603050405020304" pitchFamily="18" charset="0"/>
                <a:cs typeface="Times New Roman" panose="02020603050405020304" pitchFamily="18" charset="0"/>
              </a:rPr>
              <a:t>và</a:t>
            </a:r>
            <a:r>
              <a:rPr lang="en-US" sz="2400" dirty="0">
                <a:solidFill>
                  <a:srgbClr val="000714"/>
                </a:solidFill>
                <a:latin typeface="Times New Roman" panose="02020603050405020304" pitchFamily="18" charset="0"/>
                <a:cs typeface="Times New Roman" panose="02020603050405020304" pitchFamily="18" charset="0"/>
              </a:rPr>
              <a:t> </a:t>
            </a:r>
            <a:r>
              <a:rPr lang="en-US" sz="2400" dirty="0" err="1">
                <a:solidFill>
                  <a:srgbClr val="000714"/>
                </a:solidFill>
                <a:latin typeface="Times New Roman" panose="02020603050405020304" pitchFamily="18" charset="0"/>
                <a:cs typeface="Times New Roman" panose="02020603050405020304" pitchFamily="18" charset="0"/>
              </a:rPr>
              <a:t>quản</a:t>
            </a:r>
            <a:r>
              <a:rPr lang="en-US" sz="2400" dirty="0">
                <a:solidFill>
                  <a:srgbClr val="000714"/>
                </a:solidFill>
                <a:latin typeface="Times New Roman" panose="02020603050405020304" pitchFamily="18" charset="0"/>
                <a:cs typeface="Times New Roman" panose="02020603050405020304" pitchFamily="18" charset="0"/>
              </a:rPr>
              <a:t> </a:t>
            </a:r>
            <a:r>
              <a:rPr lang="en-US" sz="2400" dirty="0" err="1">
                <a:solidFill>
                  <a:srgbClr val="000714"/>
                </a:solidFill>
                <a:latin typeface="Times New Roman" panose="02020603050405020304" pitchFamily="18" charset="0"/>
                <a:cs typeface="Times New Roman" panose="02020603050405020304" pitchFamily="18" charset="0"/>
              </a:rPr>
              <a:t>lý</a:t>
            </a:r>
            <a:endParaRPr lang="en-US" sz="2400" dirty="0">
              <a:solidFill>
                <a:srgbClr val="000714"/>
              </a:solidFill>
              <a:latin typeface="Times New Roman" panose="02020603050405020304" pitchFamily="18" charset="0"/>
              <a:cs typeface="Times New Roman" panose="02020603050405020304" pitchFamily="18" charset="0"/>
            </a:endParaRPr>
          </a:p>
        </p:txBody>
      </p:sp>
      <p:sp>
        <p:nvSpPr>
          <p:cNvPr id="25" name="Oval 24">
            <a:extLst>
              <a:ext uri="{FF2B5EF4-FFF2-40B4-BE49-F238E27FC236}">
                <a16:creationId xmlns:a16="http://schemas.microsoft.com/office/drawing/2014/main" id="{11C9CEAB-8A34-4671-8E2C-B020E6D5E0CE}"/>
              </a:ext>
            </a:extLst>
          </p:cNvPr>
          <p:cNvSpPr/>
          <p:nvPr/>
        </p:nvSpPr>
        <p:spPr>
          <a:xfrm>
            <a:off x="5029198" y="1054768"/>
            <a:ext cx="2133601" cy="1128963"/>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err="1">
                <a:latin typeface="Times New Roman" panose="02020603050405020304" pitchFamily="18" charset="0"/>
                <a:cs typeface="Times New Roman" panose="02020603050405020304" pitchFamily="18" charset="0"/>
              </a:rPr>
              <a:t>Quản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hoá</a:t>
            </a:r>
            <a:endParaRPr lang="en-US" sz="2400" dirty="0">
              <a:latin typeface="Times New Roman" panose="02020603050405020304" pitchFamily="18" charset="0"/>
              <a:cs typeface="Times New Roman" panose="02020603050405020304" pitchFamily="18" charset="0"/>
            </a:endParaRPr>
          </a:p>
        </p:txBody>
      </p:sp>
      <p:sp>
        <p:nvSpPr>
          <p:cNvPr id="26" name="Oval 25">
            <a:extLst>
              <a:ext uri="{FF2B5EF4-FFF2-40B4-BE49-F238E27FC236}">
                <a16:creationId xmlns:a16="http://schemas.microsoft.com/office/drawing/2014/main" id="{D407E80E-F0CA-448C-B3A0-036F284ED577}"/>
              </a:ext>
            </a:extLst>
          </p:cNvPr>
          <p:cNvSpPr/>
          <p:nvPr/>
        </p:nvSpPr>
        <p:spPr>
          <a:xfrm>
            <a:off x="9182099" y="1981199"/>
            <a:ext cx="2133601" cy="1128963"/>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err="1">
                <a:latin typeface="Times New Roman" panose="02020603050405020304" pitchFamily="18" charset="0"/>
                <a:cs typeface="Times New Roman" panose="02020603050405020304" pitchFamily="18" charset="0"/>
              </a:rPr>
              <a:t>Bán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tuyến</a:t>
            </a:r>
            <a:endParaRPr lang="en-US" sz="2400" dirty="0">
              <a:latin typeface="Times New Roman" panose="02020603050405020304" pitchFamily="18" charset="0"/>
              <a:cs typeface="Times New Roman" panose="02020603050405020304" pitchFamily="18" charset="0"/>
            </a:endParaRPr>
          </a:p>
        </p:txBody>
      </p:sp>
      <p:sp>
        <p:nvSpPr>
          <p:cNvPr id="27" name="Oval 26">
            <a:extLst>
              <a:ext uri="{FF2B5EF4-FFF2-40B4-BE49-F238E27FC236}">
                <a16:creationId xmlns:a16="http://schemas.microsoft.com/office/drawing/2014/main" id="{F6C014B8-3905-470A-8422-C01A11FADD0E}"/>
              </a:ext>
            </a:extLst>
          </p:cNvPr>
          <p:cNvSpPr/>
          <p:nvPr/>
        </p:nvSpPr>
        <p:spPr>
          <a:xfrm>
            <a:off x="5029198" y="5343279"/>
            <a:ext cx="2133601" cy="1128963"/>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err="1">
                <a:latin typeface="Times New Roman" panose="02020603050405020304" pitchFamily="18" charset="0"/>
                <a:cs typeface="Times New Roman" panose="02020603050405020304" pitchFamily="18" charset="0"/>
              </a:rPr>
              <a:t>Quản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endParaRPr lang="en-US" sz="2400" dirty="0">
              <a:latin typeface="Times New Roman" panose="02020603050405020304" pitchFamily="18" charset="0"/>
              <a:cs typeface="Times New Roman" panose="02020603050405020304" pitchFamily="18" charset="0"/>
            </a:endParaRPr>
          </a:p>
        </p:txBody>
      </p:sp>
      <p:sp>
        <p:nvSpPr>
          <p:cNvPr id="28" name="Oval 27">
            <a:extLst>
              <a:ext uri="{FF2B5EF4-FFF2-40B4-BE49-F238E27FC236}">
                <a16:creationId xmlns:a16="http://schemas.microsoft.com/office/drawing/2014/main" id="{260BCD92-6F98-4AA8-9302-676864521667}"/>
              </a:ext>
            </a:extLst>
          </p:cNvPr>
          <p:cNvSpPr/>
          <p:nvPr/>
        </p:nvSpPr>
        <p:spPr>
          <a:xfrm>
            <a:off x="8801099" y="4267200"/>
            <a:ext cx="2514601" cy="1219199"/>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err="1">
                <a:latin typeface="Times New Roman" panose="02020603050405020304" pitchFamily="18" charset="0"/>
                <a:cs typeface="Times New Roman" panose="02020603050405020304" pitchFamily="18" charset="0"/>
              </a:rPr>
              <a:t>Dịch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vụ</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sau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endParaRPr lang="en-US" sz="2400" dirty="0">
              <a:latin typeface="Times New Roman" panose="02020603050405020304" pitchFamily="18" charset="0"/>
              <a:cs typeface="Times New Roman" panose="02020603050405020304" pitchFamily="18" charset="0"/>
            </a:endParaRPr>
          </a:p>
        </p:txBody>
      </p:sp>
      <p:sp>
        <p:nvSpPr>
          <p:cNvPr id="29" name="Oval 28">
            <a:extLst>
              <a:ext uri="{FF2B5EF4-FFF2-40B4-BE49-F238E27FC236}">
                <a16:creationId xmlns:a16="http://schemas.microsoft.com/office/drawing/2014/main" id="{D6D3843B-08D5-45F9-9E71-6930FB94D81C}"/>
              </a:ext>
            </a:extLst>
          </p:cNvPr>
          <p:cNvSpPr/>
          <p:nvPr/>
        </p:nvSpPr>
        <p:spPr>
          <a:xfrm>
            <a:off x="876299" y="4267200"/>
            <a:ext cx="2514601" cy="1219199"/>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err="1">
                <a:latin typeface="Times New Roman" panose="02020603050405020304" pitchFamily="18" charset="0"/>
                <a:cs typeface="Times New Roman" panose="02020603050405020304" pitchFamily="18" charset="0"/>
              </a:rPr>
              <a:t>Tăng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cường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endParaRPr lang="en-US" sz="2400" dirty="0">
              <a:latin typeface="Times New Roman" panose="02020603050405020304" pitchFamily="18" charset="0"/>
              <a:cs typeface="Times New Roman" panose="02020603050405020304" pitchFamily="18" charset="0"/>
            </a:endParaRPr>
          </a:p>
        </p:txBody>
      </p:sp>
      <p:sp>
        <p:nvSpPr>
          <p:cNvPr id="31" name="Oval 30">
            <a:extLst>
              <a:ext uri="{FF2B5EF4-FFF2-40B4-BE49-F238E27FC236}">
                <a16:creationId xmlns:a16="http://schemas.microsoft.com/office/drawing/2014/main" id="{C2E3FBBA-574E-4BB2-8FC1-AF368782797F}"/>
              </a:ext>
            </a:extLst>
          </p:cNvPr>
          <p:cNvSpPr/>
          <p:nvPr/>
        </p:nvSpPr>
        <p:spPr>
          <a:xfrm>
            <a:off x="876300" y="1981199"/>
            <a:ext cx="2209799" cy="1128963"/>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err="1">
                <a:latin typeface="Times New Roman" panose="02020603050405020304" pitchFamily="18" charset="0"/>
                <a:cs typeface="Times New Roman" panose="02020603050405020304" pitchFamily="18" charset="0"/>
              </a:rPr>
              <a:t>Mở</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rộng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kinh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doanh</a:t>
            </a:r>
            <a:endParaRPr lang="en-US" sz="2400" dirty="0">
              <a:latin typeface="Times New Roman" panose="02020603050405020304" pitchFamily="18" charset="0"/>
              <a:cs typeface="Times New Roman" panose="02020603050405020304" pitchFamily="18" charset="0"/>
            </a:endParaRPr>
          </a:p>
        </p:txBody>
      </p:sp>
      <p:cxnSp>
        <p:nvCxnSpPr>
          <p:cNvPr id="37" name="Straight Arrow Connector 36">
            <a:extLst>
              <a:ext uri="{FF2B5EF4-FFF2-40B4-BE49-F238E27FC236}">
                <a16:creationId xmlns:a16="http://schemas.microsoft.com/office/drawing/2014/main" id="{A306B805-7AF8-49E7-A57B-81E62B35D451}"/>
              </a:ext>
            </a:extLst>
          </p:cNvPr>
          <p:cNvCxnSpPr>
            <a:stCxn id="2" idx="0"/>
            <a:endCxn id="25" idx="4"/>
          </p:cNvCxnSpPr>
          <p:nvPr/>
        </p:nvCxnSpPr>
        <p:spPr>
          <a:xfrm flipH="1" flipV="1">
            <a:off x="6095999" y="2183731"/>
            <a:ext cx="1" cy="6810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2" name="Straight Arrow Connector 41">
            <a:extLst>
              <a:ext uri="{FF2B5EF4-FFF2-40B4-BE49-F238E27FC236}">
                <a16:creationId xmlns:a16="http://schemas.microsoft.com/office/drawing/2014/main" id="{0E08C250-5C51-4E77-900B-86ED6A3834C9}"/>
              </a:ext>
            </a:extLst>
          </p:cNvPr>
          <p:cNvCxnSpPr>
            <a:stCxn id="2" idx="7"/>
            <a:endCxn id="26" idx="2"/>
          </p:cNvCxnSpPr>
          <p:nvPr/>
        </p:nvCxnSpPr>
        <p:spPr>
          <a:xfrm flipV="1">
            <a:off x="7197203" y="2545681"/>
            <a:ext cx="1984896" cy="58232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4" name="Straight Arrow Connector 43">
            <a:extLst>
              <a:ext uri="{FF2B5EF4-FFF2-40B4-BE49-F238E27FC236}">
                <a16:creationId xmlns:a16="http://schemas.microsoft.com/office/drawing/2014/main" id="{7FF295D6-4EF2-4125-AE16-46B94E5D752E}"/>
              </a:ext>
            </a:extLst>
          </p:cNvPr>
          <p:cNvCxnSpPr>
            <a:stCxn id="2" idx="5"/>
            <a:endCxn id="28" idx="2"/>
          </p:cNvCxnSpPr>
          <p:nvPr/>
        </p:nvCxnSpPr>
        <p:spPr>
          <a:xfrm>
            <a:off x="7197203" y="4399005"/>
            <a:ext cx="1603896" cy="4777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6" name="Straight Arrow Connector 45">
            <a:extLst>
              <a:ext uri="{FF2B5EF4-FFF2-40B4-BE49-F238E27FC236}">
                <a16:creationId xmlns:a16="http://schemas.microsoft.com/office/drawing/2014/main" id="{5191AF1B-240B-4D67-906F-3400B05E0B96}"/>
              </a:ext>
            </a:extLst>
          </p:cNvPr>
          <p:cNvCxnSpPr>
            <a:stCxn id="2" idx="4"/>
            <a:endCxn id="27" idx="0"/>
          </p:cNvCxnSpPr>
          <p:nvPr/>
        </p:nvCxnSpPr>
        <p:spPr>
          <a:xfrm flipH="1">
            <a:off x="6095999" y="4662238"/>
            <a:ext cx="1" cy="6810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0" name="Straight Arrow Connector 49">
            <a:extLst>
              <a:ext uri="{FF2B5EF4-FFF2-40B4-BE49-F238E27FC236}">
                <a16:creationId xmlns:a16="http://schemas.microsoft.com/office/drawing/2014/main" id="{6DCD96D6-B6BD-4760-9549-DF7A4DEC4C8C}"/>
              </a:ext>
            </a:extLst>
          </p:cNvPr>
          <p:cNvCxnSpPr>
            <a:stCxn id="2" idx="3"/>
            <a:endCxn id="29" idx="6"/>
          </p:cNvCxnSpPr>
          <p:nvPr/>
        </p:nvCxnSpPr>
        <p:spPr>
          <a:xfrm flipH="1">
            <a:off x="3390900" y="4399005"/>
            <a:ext cx="1603896" cy="4777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2" name="Straight Arrow Connector 51">
            <a:extLst>
              <a:ext uri="{FF2B5EF4-FFF2-40B4-BE49-F238E27FC236}">
                <a16:creationId xmlns:a16="http://schemas.microsoft.com/office/drawing/2014/main" id="{18FF453C-2405-4171-9A9E-DF1E8A2C7210}"/>
              </a:ext>
            </a:extLst>
          </p:cNvPr>
          <p:cNvCxnSpPr>
            <a:stCxn id="2" idx="1"/>
            <a:endCxn id="31" idx="6"/>
          </p:cNvCxnSpPr>
          <p:nvPr/>
        </p:nvCxnSpPr>
        <p:spPr>
          <a:xfrm flipH="1" flipV="1">
            <a:off x="3086099" y="2545681"/>
            <a:ext cx="1908697" cy="58232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889322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barn(inVertical)">
                                      <p:cBhvr>
                                        <p:cTn id="12" dur="500"/>
                                        <p:tgtEl>
                                          <p:spTgt spid="25"/>
                                        </p:tgtEl>
                                      </p:cBhvr>
                                    </p:animEffect>
                                  </p:childTnLst>
                                </p:cTn>
                              </p:par>
                              <p:par>
                                <p:cTn id="13" presetID="16" presetClass="entr" presetSubtype="21"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barn(inVertical)">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barn(inVertical)">
                                      <p:cBhvr>
                                        <p:cTn id="20" dur="500"/>
                                        <p:tgtEl>
                                          <p:spTgt spid="26"/>
                                        </p:tgtEl>
                                      </p:cBhvr>
                                    </p:animEffect>
                                  </p:childTnLst>
                                </p:cTn>
                              </p:par>
                              <p:par>
                                <p:cTn id="21" presetID="16" presetClass="entr" presetSubtype="21"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barn(inVertical)">
                                      <p:cBhvr>
                                        <p:cTn id="23" dur="500"/>
                                        <p:tgtEl>
                                          <p:spTgt spid="42"/>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barn(inVertical)">
                                      <p:cBhvr>
                                        <p:cTn id="28" dur="500"/>
                                        <p:tgtEl>
                                          <p:spTgt spid="28"/>
                                        </p:tgtEl>
                                      </p:cBhvr>
                                    </p:animEffect>
                                  </p:childTnLst>
                                </p:cTn>
                              </p:par>
                              <p:par>
                                <p:cTn id="29" presetID="16" presetClass="entr" presetSubtype="21"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barn(inVertical)">
                                      <p:cBhvr>
                                        <p:cTn id="31" dur="500"/>
                                        <p:tgtEl>
                                          <p:spTgt spid="44"/>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barn(inVertical)">
                                      <p:cBhvr>
                                        <p:cTn id="36" dur="500"/>
                                        <p:tgtEl>
                                          <p:spTgt spid="27"/>
                                        </p:tgtEl>
                                      </p:cBhvr>
                                    </p:animEffect>
                                  </p:childTnLst>
                                </p:cTn>
                              </p:par>
                              <p:par>
                                <p:cTn id="37" presetID="16" presetClass="entr" presetSubtype="21"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barn(inVertical)">
                                      <p:cBhvr>
                                        <p:cTn id="39" dur="500"/>
                                        <p:tgtEl>
                                          <p:spTgt spid="46"/>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barn(inVertical)">
                                      <p:cBhvr>
                                        <p:cTn id="44" dur="500"/>
                                        <p:tgtEl>
                                          <p:spTgt spid="29"/>
                                        </p:tgtEl>
                                      </p:cBhvr>
                                    </p:animEffect>
                                  </p:childTnLst>
                                </p:cTn>
                              </p:par>
                              <p:par>
                                <p:cTn id="45" presetID="16" presetClass="entr" presetSubtype="21"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barn(inVertical)">
                                      <p:cBhvr>
                                        <p:cTn id="47" dur="500"/>
                                        <p:tgtEl>
                                          <p:spTgt spid="50"/>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barn(inVertical)">
                                      <p:cBhvr>
                                        <p:cTn id="52" dur="500"/>
                                        <p:tgtEl>
                                          <p:spTgt spid="31"/>
                                        </p:tgtEl>
                                      </p:cBhvr>
                                    </p:animEffect>
                                  </p:childTnLst>
                                </p:cTn>
                              </p:par>
                              <p:par>
                                <p:cTn id="53" presetID="16" presetClass="entr" presetSubtype="21" fill="hold" nodeType="with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barn(inVertical)">
                                      <p:cBhvr>
                                        <p:cTn id="55"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5" grpId="0" animBg="1"/>
      <p:bldP spid="26" grpId="0" animBg="1"/>
      <p:bldP spid="27" grpId="0" animBg="1"/>
      <p:bldP spid="28" grpId="0" animBg="1"/>
      <p:bldP spid="29" grpId="0" animBg="1"/>
      <p:bldP spid="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gray">
          <a:xfrm>
            <a:off x="1828800" y="1066800"/>
            <a:ext cx="85344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rgbClr val="000000"/>
                </a:solidFill>
                <a:latin typeface="+mn-lt"/>
                <a:ea typeface="+mn-ea"/>
                <a:cs typeface="+mn-cs"/>
              </a:defRPr>
            </a:lvl1pPr>
            <a:lvl2pPr marL="742950" indent="-285750" algn="l" rtl="0" eaLnBrk="1" fontAlgn="base" hangingPunct="1">
              <a:spcBef>
                <a:spcPct val="20000"/>
              </a:spcBef>
              <a:spcAft>
                <a:spcPct val="0"/>
              </a:spcAft>
              <a:buChar char="–"/>
              <a:defRPr sz="2800">
                <a:solidFill>
                  <a:srgbClr val="000000"/>
                </a:solidFill>
                <a:latin typeface="+mn-lt"/>
              </a:defRPr>
            </a:lvl2pPr>
            <a:lvl3pPr marL="1143000" indent="-228600" algn="l" rtl="0" eaLnBrk="1" fontAlgn="base" hangingPunct="1">
              <a:spcBef>
                <a:spcPct val="20000"/>
              </a:spcBef>
              <a:spcAft>
                <a:spcPct val="0"/>
              </a:spcAft>
              <a:buChar char="•"/>
              <a:defRPr sz="2400">
                <a:solidFill>
                  <a:srgbClr val="000000"/>
                </a:solidFill>
                <a:latin typeface="+mn-lt"/>
              </a:defRPr>
            </a:lvl3pPr>
            <a:lvl4pPr marL="1600200" indent="-228600" algn="l" rtl="0" eaLnBrk="1" fontAlgn="base" hangingPunct="1">
              <a:spcBef>
                <a:spcPct val="20000"/>
              </a:spcBef>
              <a:spcAft>
                <a:spcPct val="0"/>
              </a:spcAft>
              <a:buChar char="–"/>
              <a:defRPr sz="2000">
                <a:solidFill>
                  <a:srgbClr val="000000"/>
                </a:solidFill>
                <a:latin typeface="+mn-lt"/>
              </a:defRPr>
            </a:lvl4pPr>
            <a:lvl5pPr marL="2057400" indent="-228600" algn="l" rtl="0" eaLnBrk="1" fontAlgn="base" hangingPunct="1">
              <a:spcBef>
                <a:spcPct val="20000"/>
              </a:spcBef>
              <a:spcAft>
                <a:spcPct val="0"/>
              </a:spcAft>
              <a:buChar char="»"/>
              <a:defRPr sz="2000">
                <a:solidFill>
                  <a:srgbClr val="000000"/>
                </a:solidFill>
                <a:latin typeface="+mn-lt"/>
              </a:defRPr>
            </a:lvl5pPr>
            <a:lvl6pPr marL="2514600" indent="-228600" algn="l" rtl="0" eaLnBrk="1" fontAlgn="base" hangingPunct="1">
              <a:spcBef>
                <a:spcPct val="20000"/>
              </a:spcBef>
              <a:spcAft>
                <a:spcPct val="0"/>
              </a:spcAft>
              <a:buChar char="»"/>
              <a:defRPr sz="2000">
                <a:solidFill>
                  <a:srgbClr val="000000"/>
                </a:solidFill>
                <a:latin typeface="+mn-lt"/>
              </a:defRPr>
            </a:lvl6pPr>
            <a:lvl7pPr marL="2971800" indent="-228600" algn="l" rtl="0" eaLnBrk="1" fontAlgn="base" hangingPunct="1">
              <a:spcBef>
                <a:spcPct val="20000"/>
              </a:spcBef>
              <a:spcAft>
                <a:spcPct val="0"/>
              </a:spcAft>
              <a:buChar char="»"/>
              <a:defRPr sz="2000">
                <a:solidFill>
                  <a:srgbClr val="000000"/>
                </a:solidFill>
                <a:latin typeface="+mn-lt"/>
              </a:defRPr>
            </a:lvl7pPr>
            <a:lvl8pPr marL="3429000" indent="-228600" algn="l" rtl="0" eaLnBrk="1" fontAlgn="base" hangingPunct="1">
              <a:spcBef>
                <a:spcPct val="20000"/>
              </a:spcBef>
              <a:spcAft>
                <a:spcPct val="0"/>
              </a:spcAft>
              <a:buChar char="»"/>
              <a:defRPr sz="2000">
                <a:solidFill>
                  <a:srgbClr val="000000"/>
                </a:solidFill>
                <a:latin typeface="+mn-lt"/>
              </a:defRPr>
            </a:lvl8pPr>
            <a:lvl9pPr marL="3886200" indent="-228600" algn="l" rtl="0" eaLnBrk="1" fontAlgn="base" hangingPunct="1">
              <a:spcBef>
                <a:spcPct val="20000"/>
              </a:spcBef>
              <a:spcAft>
                <a:spcPct val="0"/>
              </a:spcAft>
              <a:buChar char="»"/>
              <a:defRPr sz="2000">
                <a:solidFill>
                  <a:srgbClr val="000000"/>
                </a:solidFill>
                <a:latin typeface="+mn-lt"/>
              </a:defRPr>
            </a:lvl9pPr>
          </a:lstStyle>
          <a:p>
            <a:pPr marL="457200" lvl="1" indent="-457200" algn="just">
              <a:lnSpc>
                <a:spcPct val="130000"/>
              </a:lnSpc>
              <a:spcBef>
                <a:spcPts val="0"/>
              </a:spcBef>
              <a:spcAft>
                <a:spcPts val="600"/>
              </a:spcAft>
              <a:buClr>
                <a:srgbClr val="0033CC"/>
              </a:buClr>
              <a:buAutoNum type="arabicPeriod"/>
              <a:defRPr/>
            </a:pPr>
            <a:r>
              <a:rPr lang="vi-VN" sz="2400" b="1" dirty="0">
                <a:solidFill>
                  <a:srgbClr val="000714"/>
                </a:solidFill>
                <a:latin typeface="Times New Roman" panose="02020603050405020304" pitchFamily="18" charset="0"/>
                <a:cs typeface="Times New Roman" panose="02020603050405020304" pitchFamily="18" charset="0"/>
              </a:rPr>
              <a:t>Mục tiêu</a:t>
            </a:r>
            <a:endParaRPr lang="en-US" sz="2400" b="1" dirty="0">
              <a:solidFill>
                <a:srgbClr val="000714"/>
              </a:solidFill>
              <a:latin typeface="Times New Roman" panose="02020603050405020304" pitchFamily="18" charset="0"/>
              <a:cs typeface="Times New Roman" panose="02020603050405020304" pitchFamily="18" charset="0"/>
            </a:endParaRPr>
          </a:p>
          <a:p>
            <a:pPr marL="742950" lvl="2" indent="-342900" algn="just">
              <a:lnSpc>
                <a:spcPct val="130000"/>
              </a:lnSpc>
              <a:spcBef>
                <a:spcPts val="0"/>
              </a:spcBef>
              <a:spcAft>
                <a:spcPts val="600"/>
              </a:spcAft>
              <a:buClr>
                <a:srgbClr val="0033CC"/>
              </a:buClr>
              <a:buFont typeface="Arial" panose="020B0604020202020204" pitchFamily="34" charset="0"/>
              <a:buChar char="•"/>
              <a:defRPr/>
            </a:pPr>
            <a:r>
              <a:rPr lang="en-US" dirty="0" err="1">
                <a:solidFill>
                  <a:srgbClr val="000714"/>
                </a:solidFill>
                <a:latin typeface="Times New Roman" panose="02020603050405020304" pitchFamily="18" charset="0"/>
                <a:cs typeface="Times New Roman" panose="02020603050405020304" pitchFamily="18" charset="0"/>
              </a:rPr>
              <a:t>Đối</a:t>
            </a:r>
            <a:r>
              <a:rPr lang="en-US" dirty="0">
                <a:solidFill>
                  <a:srgbClr val="000714"/>
                </a:solidFill>
                <a:latin typeface="Times New Roman" panose="02020603050405020304" pitchFamily="18" charset="0"/>
                <a:cs typeface="Times New Roman" panose="02020603050405020304" pitchFamily="18" charset="0"/>
              </a:rPr>
              <a:t> </a:t>
            </a:r>
            <a:r>
              <a:rPr lang="en-US" dirty="0" err="1">
                <a:solidFill>
                  <a:srgbClr val="000714"/>
                </a:solidFill>
                <a:latin typeface="Times New Roman" panose="02020603050405020304" pitchFamily="18" charset="0"/>
                <a:cs typeface="Times New Roman" panose="02020603050405020304" pitchFamily="18" charset="0"/>
              </a:rPr>
              <a:t>với</a:t>
            </a:r>
            <a:r>
              <a:rPr lang="en-US" dirty="0">
                <a:solidFill>
                  <a:srgbClr val="000714"/>
                </a:solidFill>
                <a:latin typeface="Times New Roman" panose="02020603050405020304" pitchFamily="18" charset="0"/>
                <a:cs typeface="Times New Roman" panose="02020603050405020304" pitchFamily="18" charset="0"/>
              </a:rPr>
              <a:t> </a:t>
            </a:r>
            <a:r>
              <a:rPr lang="en-US" dirty="0" err="1">
                <a:solidFill>
                  <a:srgbClr val="000714"/>
                </a:solidFill>
                <a:latin typeface="Times New Roman" panose="02020603050405020304" pitchFamily="18" charset="0"/>
                <a:cs typeface="Times New Roman" panose="02020603050405020304" pitchFamily="18" charset="0"/>
              </a:rPr>
              <a:t>khách</a:t>
            </a:r>
            <a:r>
              <a:rPr lang="en-US" dirty="0">
                <a:solidFill>
                  <a:srgbClr val="000714"/>
                </a:solidFill>
                <a:latin typeface="Times New Roman" panose="02020603050405020304" pitchFamily="18" charset="0"/>
                <a:cs typeface="Times New Roman" panose="02020603050405020304" pitchFamily="18" charset="0"/>
              </a:rPr>
              <a:t> </a:t>
            </a:r>
            <a:r>
              <a:rPr lang="en-US" dirty="0" err="1">
                <a:solidFill>
                  <a:srgbClr val="000714"/>
                </a:solidFill>
                <a:latin typeface="Times New Roman" panose="02020603050405020304" pitchFamily="18" charset="0"/>
                <a:cs typeface="Times New Roman" panose="02020603050405020304" pitchFamily="18" charset="0"/>
              </a:rPr>
              <a:t>hàng</a:t>
            </a:r>
            <a:r>
              <a:rPr lang="en-US" dirty="0">
                <a:solidFill>
                  <a:srgbClr val="000714"/>
                </a:solidFill>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Cung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cấp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nền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giúp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dễ</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tiếp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tìm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hiểu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tin chi </a:t>
            </a:r>
            <a:r>
              <a:rPr lang="en-US" dirty="0" err="1">
                <a:latin typeface="Times New Roman" panose="02020603050405020304" pitchFamily="18" charset="0"/>
                <a:cs typeface="Times New Roman" panose="02020603050405020304" pitchFamily="18" charset="0"/>
              </a:rPr>
              <a:t>tiết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sản</a:t>
            </a:r>
            <a:r>
              <a:rPr lang="vi-VN" dirty="0">
                <a:latin typeface="Times New Roman" panose="02020603050405020304" pitchFamily="18" charset="0"/>
                <a:cs typeface="Times New Roman" panose="02020603050405020304" pitchFamily="18" charset="0"/>
              </a:rPr>
              <a:t> phẩm là 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mua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sắm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tuyến</a:t>
            </a:r>
            <a:r>
              <a:rPr lang="en-US" dirty="0">
                <a:latin typeface="Times New Roman" panose="02020603050405020304" pitchFamily="18" charset="0"/>
                <a:cs typeface="Times New Roman" panose="02020603050405020304" pitchFamily="18" charset="0"/>
              </a:rPr>
              <a:t>.</a:t>
            </a:r>
          </a:p>
          <a:p>
            <a:pPr marL="742950" lvl="2" indent="-342900" algn="just">
              <a:lnSpc>
                <a:spcPct val="130000"/>
              </a:lnSpc>
              <a:spcBef>
                <a:spcPts val="0"/>
              </a:spcBef>
              <a:spcAft>
                <a:spcPts val="600"/>
              </a:spcAft>
              <a:buClr>
                <a:srgbClr val="0033CC"/>
              </a:buClr>
              <a:buFont typeface="Arial" panose="020B0604020202020204" pitchFamily="34" charset="0"/>
              <a:buChar char="•"/>
              <a:defRPr/>
            </a:pPr>
            <a:r>
              <a:rPr lang="en-US" dirty="0" err="1">
                <a:latin typeface="Times New Roman" panose="02020603050405020304" pitchFamily="18" charset="0"/>
                <a:cs typeface="Times New Roman" panose="02020603050405020304" pitchFamily="18" charset="0"/>
              </a:rPr>
              <a:t>Đối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người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Hỗ</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người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ưu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hóa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doanh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phẩm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nền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tuyến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giúp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trường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hội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tiếp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hơn</a:t>
            </a:r>
            <a:r>
              <a:rPr lang="en-US" dirty="0">
                <a:latin typeface="Times New Roman" panose="02020603050405020304" pitchFamily="18" charset="0"/>
                <a:cs typeface="Times New Roman" panose="02020603050405020304" pitchFamily="18" charset="0"/>
              </a:rPr>
              <a:t>.</a:t>
            </a:r>
          </a:p>
          <a:p>
            <a:pPr marL="742950" lvl="2" indent="-342900" algn="just">
              <a:lnSpc>
                <a:spcPct val="130000"/>
              </a:lnSpc>
              <a:spcBef>
                <a:spcPts val="0"/>
              </a:spcBef>
              <a:spcAft>
                <a:spcPts val="600"/>
              </a:spcAft>
              <a:buClr>
                <a:srgbClr val="0033CC"/>
              </a:buClr>
              <a:buFont typeface="Arial" panose="020B0604020202020204" pitchFamily="34" charset="0"/>
              <a:buChar char="•"/>
              <a:defRPr/>
            </a:pP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mục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tiêu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trọng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thống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cấu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trúc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rõ</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dễ</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truy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cập</a:t>
            </a:r>
            <a:r>
              <a:rPr lang="en-US" dirty="0">
                <a:latin typeface="Times New Roman" panose="02020603050405020304" pitchFamily="18" charset="0"/>
                <a:cs typeface="Times New Roman" panose="02020603050405020304" pitchFamily="18" charset="0"/>
              </a:rPr>
              <a:t>.</a:t>
            </a:r>
          </a:p>
          <a:p>
            <a:pPr marL="400050" lvl="2" indent="0" algn="just">
              <a:lnSpc>
                <a:spcPct val="130000"/>
              </a:lnSpc>
              <a:spcBef>
                <a:spcPts val="0"/>
              </a:spcBef>
              <a:spcAft>
                <a:spcPts val="600"/>
              </a:spcAft>
              <a:buClr>
                <a:srgbClr val="0033CC"/>
              </a:buClr>
              <a:buNone/>
              <a:defRPr/>
            </a:pPr>
            <a:endParaRPr lang="en-US" dirty="0">
              <a:solidFill>
                <a:srgbClr val="000714"/>
              </a:solidFill>
              <a:latin typeface="Times New Roman" panose="02020603050405020304" pitchFamily="18" charset="0"/>
              <a:cs typeface="Times New Roman" panose="02020603050405020304" pitchFamily="18" charset="0"/>
            </a:endParaRPr>
          </a:p>
        </p:txBody>
      </p:sp>
      <p:sp>
        <p:nvSpPr>
          <p:cNvPr id="6" name="Rectangle 2"/>
          <p:cNvSpPr txBox="1">
            <a:spLocks noChangeArrowheads="1"/>
          </p:cNvSpPr>
          <p:nvPr/>
        </p:nvSpPr>
        <p:spPr>
          <a:xfrm>
            <a:off x="1676400" y="228600"/>
            <a:ext cx="6781800" cy="685800"/>
          </a:xfrm>
          <a:prstGeom prst="rect">
            <a:avLst/>
          </a:prstGeom>
        </p:spPr>
        <p:txBody>
          <a:bodyPr anchor="ctr" anchorCtr="0"/>
          <a:lstStyle>
            <a:lvl1pPr algn="l" rtl="0" eaLnBrk="1" fontAlgn="base" hangingPunct="1">
              <a:spcBef>
                <a:spcPct val="0"/>
              </a:spcBef>
              <a:spcAft>
                <a:spcPct val="0"/>
              </a:spcAft>
              <a:defRPr sz="4000" b="1" cap="all">
                <a:solidFill>
                  <a:srgbClr val="FFFFFF"/>
                </a:solidFill>
                <a:latin typeface="+mj-lt"/>
                <a:ea typeface="+mj-ea"/>
                <a:cs typeface="+mj-cs"/>
              </a:defRPr>
            </a:lvl1pPr>
            <a:lvl2pPr algn="l" rtl="0" eaLnBrk="1" fontAlgn="base" hangingPunct="1">
              <a:spcBef>
                <a:spcPct val="0"/>
              </a:spcBef>
              <a:spcAft>
                <a:spcPct val="0"/>
              </a:spcAft>
              <a:defRPr sz="4400" b="1">
                <a:solidFill>
                  <a:srgbClr val="FFFFFF"/>
                </a:solidFill>
                <a:latin typeface="Arial" charset="0"/>
              </a:defRPr>
            </a:lvl2pPr>
            <a:lvl3pPr algn="l" rtl="0" eaLnBrk="1" fontAlgn="base" hangingPunct="1">
              <a:spcBef>
                <a:spcPct val="0"/>
              </a:spcBef>
              <a:spcAft>
                <a:spcPct val="0"/>
              </a:spcAft>
              <a:defRPr sz="4400" b="1">
                <a:solidFill>
                  <a:srgbClr val="FFFFFF"/>
                </a:solidFill>
                <a:latin typeface="Arial" charset="0"/>
              </a:defRPr>
            </a:lvl3pPr>
            <a:lvl4pPr algn="l" rtl="0" eaLnBrk="1" fontAlgn="base" hangingPunct="1">
              <a:spcBef>
                <a:spcPct val="0"/>
              </a:spcBef>
              <a:spcAft>
                <a:spcPct val="0"/>
              </a:spcAft>
              <a:defRPr sz="4400" b="1">
                <a:solidFill>
                  <a:srgbClr val="FFFFFF"/>
                </a:solidFill>
                <a:latin typeface="Arial" charset="0"/>
              </a:defRPr>
            </a:lvl4pPr>
            <a:lvl5pPr algn="l" rtl="0" eaLnBrk="1" fontAlgn="base" hangingPunct="1">
              <a:spcBef>
                <a:spcPct val="0"/>
              </a:spcBef>
              <a:spcAft>
                <a:spcPct val="0"/>
              </a:spcAft>
              <a:defRPr sz="4400" b="1">
                <a:solidFill>
                  <a:srgbClr val="FFFFFF"/>
                </a:solidFill>
                <a:latin typeface="Arial" charset="0"/>
              </a:defRPr>
            </a:lvl5pPr>
            <a:lvl6pPr marL="457200" algn="l" rtl="0" eaLnBrk="1" fontAlgn="base" hangingPunct="1">
              <a:spcBef>
                <a:spcPct val="0"/>
              </a:spcBef>
              <a:spcAft>
                <a:spcPct val="0"/>
              </a:spcAft>
              <a:defRPr sz="4400" b="1">
                <a:solidFill>
                  <a:srgbClr val="FFFFFF"/>
                </a:solidFill>
                <a:latin typeface="Arial" charset="0"/>
              </a:defRPr>
            </a:lvl6pPr>
            <a:lvl7pPr marL="914400" algn="l" rtl="0" eaLnBrk="1" fontAlgn="base" hangingPunct="1">
              <a:spcBef>
                <a:spcPct val="0"/>
              </a:spcBef>
              <a:spcAft>
                <a:spcPct val="0"/>
              </a:spcAft>
              <a:defRPr sz="4400" b="1">
                <a:solidFill>
                  <a:srgbClr val="FFFFFF"/>
                </a:solidFill>
                <a:latin typeface="Arial" charset="0"/>
              </a:defRPr>
            </a:lvl7pPr>
            <a:lvl8pPr marL="1371600" algn="l" rtl="0" eaLnBrk="1" fontAlgn="base" hangingPunct="1">
              <a:spcBef>
                <a:spcPct val="0"/>
              </a:spcBef>
              <a:spcAft>
                <a:spcPct val="0"/>
              </a:spcAft>
              <a:defRPr sz="4400" b="1">
                <a:solidFill>
                  <a:srgbClr val="FFFFFF"/>
                </a:solidFill>
                <a:latin typeface="Arial" charset="0"/>
              </a:defRPr>
            </a:lvl8pPr>
            <a:lvl9pPr marL="1828800" algn="l" rtl="0" eaLnBrk="1" fontAlgn="base" hangingPunct="1">
              <a:spcBef>
                <a:spcPct val="0"/>
              </a:spcBef>
              <a:spcAft>
                <a:spcPct val="0"/>
              </a:spcAft>
              <a:defRPr sz="4400" b="1">
                <a:solidFill>
                  <a:srgbClr val="FFFFFF"/>
                </a:solidFill>
                <a:latin typeface="Arial" charset="0"/>
              </a:defRPr>
            </a:lvl9pPr>
          </a:lstStyle>
          <a:p>
            <a:pPr algn="ctr"/>
            <a:r>
              <a:rPr lang="en-US" sz="2800" cap="none" dirty="0" err="1">
                <a:latin typeface="Times New Roman" panose="02020603050405020304" pitchFamily="18" charset="0"/>
                <a:cs typeface="Times New Roman" panose="02020603050405020304" pitchFamily="18" charset="0"/>
              </a:rPr>
              <a:t>Tổng</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quan</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đề</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tài</a:t>
            </a:r>
            <a:endParaRPr lang="en-US" sz="2800"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986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3"/>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gray">
          <a:xfrm>
            <a:off x="1828800" y="1066800"/>
            <a:ext cx="85344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rgbClr val="000000"/>
                </a:solidFill>
                <a:latin typeface="+mn-lt"/>
                <a:ea typeface="+mn-ea"/>
                <a:cs typeface="+mn-cs"/>
              </a:defRPr>
            </a:lvl1pPr>
            <a:lvl2pPr marL="742950" indent="-285750" algn="l" rtl="0" eaLnBrk="1" fontAlgn="base" hangingPunct="1">
              <a:spcBef>
                <a:spcPct val="20000"/>
              </a:spcBef>
              <a:spcAft>
                <a:spcPct val="0"/>
              </a:spcAft>
              <a:buChar char="–"/>
              <a:defRPr sz="2800">
                <a:solidFill>
                  <a:srgbClr val="000000"/>
                </a:solidFill>
                <a:latin typeface="+mn-lt"/>
              </a:defRPr>
            </a:lvl2pPr>
            <a:lvl3pPr marL="1143000" indent="-228600" algn="l" rtl="0" eaLnBrk="1" fontAlgn="base" hangingPunct="1">
              <a:spcBef>
                <a:spcPct val="20000"/>
              </a:spcBef>
              <a:spcAft>
                <a:spcPct val="0"/>
              </a:spcAft>
              <a:buChar char="•"/>
              <a:defRPr sz="2400">
                <a:solidFill>
                  <a:srgbClr val="000000"/>
                </a:solidFill>
                <a:latin typeface="+mn-lt"/>
              </a:defRPr>
            </a:lvl3pPr>
            <a:lvl4pPr marL="1600200" indent="-228600" algn="l" rtl="0" eaLnBrk="1" fontAlgn="base" hangingPunct="1">
              <a:spcBef>
                <a:spcPct val="20000"/>
              </a:spcBef>
              <a:spcAft>
                <a:spcPct val="0"/>
              </a:spcAft>
              <a:buChar char="–"/>
              <a:defRPr sz="2000">
                <a:solidFill>
                  <a:srgbClr val="000000"/>
                </a:solidFill>
                <a:latin typeface="+mn-lt"/>
              </a:defRPr>
            </a:lvl4pPr>
            <a:lvl5pPr marL="2057400" indent="-228600" algn="l" rtl="0" eaLnBrk="1" fontAlgn="base" hangingPunct="1">
              <a:spcBef>
                <a:spcPct val="20000"/>
              </a:spcBef>
              <a:spcAft>
                <a:spcPct val="0"/>
              </a:spcAft>
              <a:buChar char="»"/>
              <a:defRPr sz="2000">
                <a:solidFill>
                  <a:srgbClr val="000000"/>
                </a:solidFill>
                <a:latin typeface="+mn-lt"/>
              </a:defRPr>
            </a:lvl5pPr>
            <a:lvl6pPr marL="2514600" indent="-228600" algn="l" rtl="0" eaLnBrk="1" fontAlgn="base" hangingPunct="1">
              <a:spcBef>
                <a:spcPct val="20000"/>
              </a:spcBef>
              <a:spcAft>
                <a:spcPct val="0"/>
              </a:spcAft>
              <a:buChar char="»"/>
              <a:defRPr sz="2000">
                <a:solidFill>
                  <a:srgbClr val="000000"/>
                </a:solidFill>
                <a:latin typeface="+mn-lt"/>
              </a:defRPr>
            </a:lvl6pPr>
            <a:lvl7pPr marL="2971800" indent="-228600" algn="l" rtl="0" eaLnBrk="1" fontAlgn="base" hangingPunct="1">
              <a:spcBef>
                <a:spcPct val="20000"/>
              </a:spcBef>
              <a:spcAft>
                <a:spcPct val="0"/>
              </a:spcAft>
              <a:buChar char="»"/>
              <a:defRPr sz="2000">
                <a:solidFill>
                  <a:srgbClr val="000000"/>
                </a:solidFill>
                <a:latin typeface="+mn-lt"/>
              </a:defRPr>
            </a:lvl7pPr>
            <a:lvl8pPr marL="3429000" indent="-228600" algn="l" rtl="0" eaLnBrk="1" fontAlgn="base" hangingPunct="1">
              <a:spcBef>
                <a:spcPct val="20000"/>
              </a:spcBef>
              <a:spcAft>
                <a:spcPct val="0"/>
              </a:spcAft>
              <a:buChar char="»"/>
              <a:defRPr sz="2000">
                <a:solidFill>
                  <a:srgbClr val="000000"/>
                </a:solidFill>
                <a:latin typeface="+mn-lt"/>
              </a:defRPr>
            </a:lvl8pPr>
            <a:lvl9pPr marL="3886200" indent="-228600" algn="l" rtl="0" eaLnBrk="1" fontAlgn="base" hangingPunct="1">
              <a:spcBef>
                <a:spcPct val="20000"/>
              </a:spcBef>
              <a:spcAft>
                <a:spcPct val="0"/>
              </a:spcAft>
              <a:buChar char="»"/>
              <a:defRPr sz="2000">
                <a:solidFill>
                  <a:srgbClr val="000000"/>
                </a:solidFill>
                <a:latin typeface="+mn-lt"/>
              </a:defRPr>
            </a:lvl9pPr>
          </a:lstStyle>
          <a:p>
            <a:pPr marL="457200" lvl="1" indent="-457200" algn="just">
              <a:lnSpc>
                <a:spcPct val="130000"/>
              </a:lnSpc>
              <a:spcBef>
                <a:spcPts val="0"/>
              </a:spcBef>
              <a:spcAft>
                <a:spcPts val="600"/>
              </a:spcAft>
              <a:buClr>
                <a:srgbClr val="0033CC"/>
              </a:buClr>
              <a:buFont typeface="+mj-lt"/>
              <a:buAutoNum type="arabicPeriod" startAt="2"/>
              <a:defRPr/>
            </a:pPr>
            <a:r>
              <a:rPr lang="vi-VN" sz="2400" b="1" dirty="0">
                <a:solidFill>
                  <a:srgbClr val="000714"/>
                </a:solidFill>
                <a:latin typeface="Times New Roman" panose="02020603050405020304" pitchFamily="18" charset="0"/>
                <a:cs typeface="Times New Roman" panose="02020603050405020304" pitchFamily="18" charset="0"/>
              </a:rPr>
              <a:t>Nhiệm vụ chính của đề tài</a:t>
            </a:r>
            <a:endParaRPr lang="en-US" sz="2400" b="1" dirty="0">
              <a:solidFill>
                <a:srgbClr val="000714"/>
              </a:solidFill>
              <a:latin typeface="Times New Roman" panose="02020603050405020304" pitchFamily="18" charset="0"/>
              <a:cs typeface="Times New Roman" panose="02020603050405020304" pitchFamily="18" charset="0"/>
            </a:endParaRPr>
          </a:p>
          <a:p>
            <a:pPr marL="742950" lvl="2" indent="-342900" algn="just">
              <a:lnSpc>
                <a:spcPct val="130000"/>
              </a:lnSpc>
              <a:spcBef>
                <a:spcPts val="0"/>
              </a:spcBef>
              <a:spcAft>
                <a:spcPts val="600"/>
              </a:spcAft>
              <a:buClr>
                <a:srgbClr val="0033CC"/>
              </a:buClr>
              <a:buFont typeface="Arial" panose="020B0604020202020204" pitchFamily="34" charset="0"/>
              <a:buChar char="•"/>
              <a:defRPr/>
            </a:pPr>
            <a:r>
              <a:rPr lang="en-US" dirty="0" err="1">
                <a:solidFill>
                  <a:srgbClr val="000714"/>
                </a:solidFill>
                <a:latin typeface="Times New Roman" panose="02020603050405020304" pitchFamily="18" charset="0"/>
                <a:cs typeface="Times New Roman" panose="02020603050405020304" pitchFamily="18" charset="0"/>
              </a:rPr>
              <a:t>Sử</a:t>
            </a:r>
            <a:r>
              <a:rPr lang="en-US" dirty="0">
                <a:solidFill>
                  <a:srgbClr val="000714"/>
                </a:solidFill>
                <a:latin typeface="Times New Roman" panose="02020603050405020304" pitchFamily="18" charset="0"/>
                <a:cs typeface="Times New Roman" panose="02020603050405020304" pitchFamily="18" charset="0"/>
              </a:rPr>
              <a:t> </a:t>
            </a:r>
            <a:r>
              <a:rPr lang="en-US" dirty="0" err="1">
                <a:solidFill>
                  <a:srgbClr val="000714"/>
                </a:solidFill>
                <a:latin typeface="Times New Roman" panose="02020603050405020304" pitchFamily="18" charset="0"/>
                <a:cs typeface="Times New Roman" panose="02020603050405020304" pitchFamily="18" charset="0"/>
              </a:rPr>
              <a:t>dụng</a:t>
            </a:r>
            <a:r>
              <a:rPr lang="en-US" dirty="0">
                <a:solidFill>
                  <a:srgbClr val="000714"/>
                </a:solidFill>
                <a:latin typeface="Times New Roman" panose="02020603050405020304" pitchFamily="18" charset="0"/>
                <a:cs typeface="Times New Roman" panose="02020603050405020304" pitchFamily="18" charset="0"/>
              </a:rPr>
              <a:t> </a:t>
            </a:r>
            <a:r>
              <a:rPr lang="en-US" dirty="0" err="1">
                <a:solidFill>
                  <a:srgbClr val="000714"/>
                </a:solidFill>
                <a:latin typeface="Times New Roman" panose="02020603050405020304" pitchFamily="18" charset="0"/>
                <a:cs typeface="Times New Roman" panose="02020603050405020304" pitchFamily="18" charset="0"/>
              </a:rPr>
              <a:t>ngôn</a:t>
            </a:r>
            <a:r>
              <a:rPr lang="en-US" dirty="0">
                <a:solidFill>
                  <a:srgbClr val="000714"/>
                </a:solidFill>
                <a:latin typeface="Times New Roman" panose="02020603050405020304" pitchFamily="18" charset="0"/>
                <a:cs typeface="Times New Roman" panose="02020603050405020304" pitchFamily="18" charset="0"/>
              </a:rPr>
              <a:t> </a:t>
            </a:r>
            <a:r>
              <a:rPr lang="en-US" dirty="0" err="1">
                <a:solidFill>
                  <a:srgbClr val="000714"/>
                </a:solidFill>
                <a:latin typeface="Times New Roman" panose="02020603050405020304" pitchFamily="18" charset="0"/>
                <a:cs typeface="Times New Roman" panose="02020603050405020304" pitchFamily="18" charset="0"/>
              </a:rPr>
              <a:t>ngữ</a:t>
            </a:r>
            <a:r>
              <a:rPr lang="en-US" dirty="0">
                <a:solidFill>
                  <a:srgbClr val="000714"/>
                </a:solidFill>
                <a:latin typeface="Times New Roman" panose="02020603050405020304" pitchFamily="18" charset="0"/>
                <a:cs typeface="Times New Roman" panose="02020603050405020304" pitchFamily="18" charset="0"/>
              </a:rPr>
              <a:t> </a:t>
            </a:r>
            <a:r>
              <a:rPr lang="en-US" dirty="0" err="1">
                <a:solidFill>
                  <a:srgbClr val="000714"/>
                </a:solidFill>
                <a:latin typeface="Times New Roman" panose="02020603050405020304" pitchFamily="18" charset="0"/>
                <a:cs typeface="Times New Roman" panose="02020603050405020304" pitchFamily="18" charset="0"/>
              </a:rPr>
              <a:t>lập</a:t>
            </a:r>
            <a:r>
              <a:rPr lang="en-US" dirty="0">
                <a:solidFill>
                  <a:srgbClr val="000714"/>
                </a:solidFill>
                <a:latin typeface="Times New Roman" panose="02020603050405020304" pitchFamily="18" charset="0"/>
                <a:cs typeface="Times New Roman" panose="02020603050405020304" pitchFamily="18" charset="0"/>
              </a:rPr>
              <a:t> </a:t>
            </a:r>
            <a:r>
              <a:rPr lang="en-US" dirty="0" err="1">
                <a:solidFill>
                  <a:srgbClr val="000714"/>
                </a:solidFill>
                <a:latin typeface="Times New Roman" panose="02020603050405020304" pitchFamily="18" charset="0"/>
                <a:cs typeface="Times New Roman" panose="02020603050405020304" pitchFamily="18" charset="0"/>
              </a:rPr>
              <a:t>trình</a:t>
            </a:r>
            <a:r>
              <a:rPr lang="en-US" dirty="0">
                <a:solidFill>
                  <a:srgbClr val="000714"/>
                </a:solidFill>
                <a:latin typeface="Times New Roman" panose="02020603050405020304" pitchFamily="18" charset="0"/>
                <a:cs typeface="Times New Roman" panose="02020603050405020304" pitchFamily="18" charset="0"/>
              </a:rPr>
              <a:t> C++ </a:t>
            </a:r>
            <a:r>
              <a:rPr lang="en-US" dirty="0" err="1">
                <a:solidFill>
                  <a:srgbClr val="000714"/>
                </a:solidFill>
                <a:latin typeface="Times New Roman" panose="02020603050405020304" pitchFamily="18" charset="0"/>
                <a:cs typeface="Times New Roman" panose="02020603050405020304" pitchFamily="18" charset="0"/>
              </a:rPr>
              <a:t>để</a:t>
            </a:r>
            <a:r>
              <a:rPr lang="en-US" dirty="0">
                <a:solidFill>
                  <a:srgbClr val="000714"/>
                </a:solidFill>
                <a:latin typeface="Times New Roman" panose="02020603050405020304" pitchFamily="18" charset="0"/>
                <a:cs typeface="Times New Roman" panose="02020603050405020304" pitchFamily="18" charset="0"/>
              </a:rPr>
              <a:t> </a:t>
            </a:r>
            <a:r>
              <a:rPr lang="en-US" dirty="0" err="1">
                <a:solidFill>
                  <a:srgbClr val="000714"/>
                </a:solidFill>
                <a:latin typeface="Times New Roman" panose="02020603050405020304" pitchFamily="18" charset="0"/>
                <a:cs typeface="Times New Roman" panose="02020603050405020304" pitchFamily="18" charset="0"/>
              </a:rPr>
              <a:t>cài</a:t>
            </a:r>
            <a:r>
              <a:rPr lang="en-US" dirty="0">
                <a:solidFill>
                  <a:srgbClr val="000714"/>
                </a:solidFill>
                <a:latin typeface="Times New Roman" panose="02020603050405020304" pitchFamily="18" charset="0"/>
                <a:cs typeface="Times New Roman" panose="02020603050405020304" pitchFamily="18" charset="0"/>
              </a:rPr>
              <a:t> </a:t>
            </a:r>
            <a:r>
              <a:rPr lang="en-US" dirty="0" err="1">
                <a:solidFill>
                  <a:srgbClr val="000714"/>
                </a:solidFill>
                <a:latin typeface="Times New Roman" panose="02020603050405020304" pitchFamily="18" charset="0"/>
                <a:cs typeface="Times New Roman" panose="02020603050405020304" pitchFamily="18" charset="0"/>
              </a:rPr>
              <a:t>đặt</a:t>
            </a:r>
            <a:r>
              <a:rPr lang="en-US" dirty="0">
                <a:solidFill>
                  <a:srgbClr val="000714"/>
                </a:solidFill>
                <a:latin typeface="Times New Roman" panose="02020603050405020304" pitchFamily="18" charset="0"/>
                <a:cs typeface="Times New Roman" panose="02020603050405020304" pitchFamily="18" charset="0"/>
              </a:rPr>
              <a:t> </a:t>
            </a:r>
            <a:r>
              <a:rPr lang="en-US" dirty="0" err="1">
                <a:solidFill>
                  <a:srgbClr val="000714"/>
                </a:solidFill>
                <a:latin typeface="Times New Roman" panose="02020603050405020304" pitchFamily="18" charset="0"/>
                <a:cs typeface="Times New Roman" panose="02020603050405020304" pitchFamily="18" charset="0"/>
              </a:rPr>
              <a:t>chương</a:t>
            </a:r>
            <a:r>
              <a:rPr lang="en-US" dirty="0">
                <a:solidFill>
                  <a:srgbClr val="000714"/>
                </a:solidFill>
                <a:latin typeface="Times New Roman" panose="02020603050405020304" pitchFamily="18" charset="0"/>
                <a:cs typeface="Times New Roman" panose="02020603050405020304" pitchFamily="18" charset="0"/>
              </a:rPr>
              <a:t> </a:t>
            </a:r>
            <a:r>
              <a:rPr lang="en-US" dirty="0" err="1">
                <a:solidFill>
                  <a:srgbClr val="000714"/>
                </a:solidFill>
                <a:latin typeface="Times New Roman" panose="02020603050405020304" pitchFamily="18" charset="0"/>
                <a:cs typeface="Times New Roman" panose="02020603050405020304" pitchFamily="18" charset="0"/>
              </a:rPr>
              <a:t>trình</a:t>
            </a:r>
            <a:endParaRPr lang="vi-VN" dirty="0">
              <a:solidFill>
                <a:srgbClr val="000714"/>
              </a:solidFill>
              <a:latin typeface="Times New Roman" panose="02020603050405020304" pitchFamily="18" charset="0"/>
              <a:cs typeface="Times New Roman" panose="02020603050405020304" pitchFamily="18" charset="0"/>
            </a:endParaRPr>
          </a:p>
          <a:p>
            <a:pPr marL="747713" lvl="1" indent="-290513" algn="just">
              <a:lnSpc>
                <a:spcPct val="130000"/>
              </a:lnSpc>
              <a:spcBef>
                <a:spcPts val="0"/>
              </a:spcBef>
              <a:spcAft>
                <a:spcPts val="600"/>
              </a:spcAft>
              <a:buClr>
                <a:srgbClr val="0033CC"/>
              </a:buClr>
              <a:buFont typeface="Arial" pitchFamily="34" charset="0"/>
              <a:buChar char="•"/>
              <a:defRPr/>
            </a:pPr>
            <a:r>
              <a:rPr lang="vi-VN" sz="2400" dirty="0">
                <a:solidFill>
                  <a:srgbClr val="000714"/>
                </a:solidFill>
                <a:latin typeface="Times New Roman" panose="02020603050405020304" pitchFamily="18" charset="0"/>
                <a:cs typeface="Times New Roman" panose="02020603050405020304" pitchFamily="18" charset="0"/>
              </a:rPr>
              <a:t>Tìm hiểu</a:t>
            </a:r>
            <a:r>
              <a:rPr lang="en-US" sz="2400" dirty="0">
                <a:solidFill>
                  <a:srgbClr val="000714"/>
                </a:solidFill>
                <a:latin typeface="Times New Roman" panose="02020603050405020304" pitchFamily="18" charset="0"/>
                <a:cs typeface="Times New Roman" panose="02020603050405020304" pitchFamily="18" charset="0"/>
              </a:rPr>
              <a:t> </a:t>
            </a:r>
            <a:r>
              <a:rPr lang="en-US" sz="2400" dirty="0" err="1">
                <a:solidFill>
                  <a:srgbClr val="000714"/>
                </a:solidFill>
                <a:latin typeface="Times New Roman" panose="02020603050405020304" pitchFamily="18" charset="0"/>
                <a:cs typeface="Times New Roman" panose="02020603050405020304" pitchFamily="18" charset="0"/>
              </a:rPr>
              <a:t>chức</a:t>
            </a:r>
            <a:r>
              <a:rPr lang="en-US" sz="2400" dirty="0">
                <a:solidFill>
                  <a:srgbClr val="000714"/>
                </a:solidFill>
                <a:latin typeface="Times New Roman" panose="02020603050405020304" pitchFamily="18" charset="0"/>
                <a:cs typeface="Times New Roman" panose="02020603050405020304" pitchFamily="18" charset="0"/>
              </a:rPr>
              <a:t> </a:t>
            </a:r>
            <a:r>
              <a:rPr lang="en-US" sz="2400" dirty="0" err="1">
                <a:solidFill>
                  <a:srgbClr val="000714"/>
                </a:solidFill>
                <a:latin typeface="Times New Roman" panose="02020603050405020304" pitchFamily="18" charset="0"/>
                <a:cs typeface="Times New Roman" panose="02020603050405020304" pitchFamily="18" charset="0"/>
              </a:rPr>
              <a:t>năng</a:t>
            </a:r>
            <a:r>
              <a:rPr lang="en-US" sz="2400" dirty="0">
                <a:solidFill>
                  <a:srgbClr val="000714"/>
                </a:solidFill>
                <a:latin typeface="Times New Roman" panose="02020603050405020304" pitchFamily="18" charset="0"/>
                <a:cs typeface="Times New Roman" panose="02020603050405020304" pitchFamily="18" charset="0"/>
              </a:rPr>
              <a:t> </a:t>
            </a:r>
            <a:r>
              <a:rPr lang="en-US" sz="2400" dirty="0" err="1">
                <a:solidFill>
                  <a:srgbClr val="000714"/>
                </a:solidFill>
                <a:latin typeface="Times New Roman" panose="02020603050405020304" pitchFamily="18" charset="0"/>
                <a:cs typeface="Times New Roman" panose="02020603050405020304" pitchFamily="18" charset="0"/>
              </a:rPr>
              <a:t>của</a:t>
            </a:r>
            <a:r>
              <a:rPr lang="en-US" sz="2400" dirty="0">
                <a:solidFill>
                  <a:srgbClr val="000714"/>
                </a:solidFill>
                <a:latin typeface="Times New Roman" panose="02020603050405020304" pitchFamily="18" charset="0"/>
                <a:cs typeface="Times New Roman" panose="02020603050405020304" pitchFamily="18" charset="0"/>
              </a:rPr>
              <a:t> </a:t>
            </a:r>
            <a:r>
              <a:rPr lang="en-US" sz="2400" dirty="0" err="1">
                <a:solidFill>
                  <a:srgbClr val="000714"/>
                </a:solidFill>
                <a:latin typeface="Times New Roman" panose="02020603050405020304" pitchFamily="18" charset="0"/>
                <a:cs typeface="Times New Roman" panose="02020603050405020304" pitchFamily="18" charset="0"/>
              </a:rPr>
              <a:t>hệ</a:t>
            </a:r>
            <a:r>
              <a:rPr lang="en-US" sz="2400" dirty="0">
                <a:solidFill>
                  <a:srgbClr val="000714"/>
                </a:solidFill>
                <a:latin typeface="Times New Roman" panose="02020603050405020304" pitchFamily="18" charset="0"/>
                <a:cs typeface="Times New Roman" panose="02020603050405020304" pitchFamily="18" charset="0"/>
              </a:rPr>
              <a:t> </a:t>
            </a:r>
            <a:r>
              <a:rPr lang="en-US" sz="2400" dirty="0" err="1">
                <a:solidFill>
                  <a:srgbClr val="000714"/>
                </a:solidFill>
                <a:latin typeface="Times New Roman" panose="02020603050405020304" pitchFamily="18" charset="0"/>
                <a:cs typeface="Times New Roman" panose="02020603050405020304" pitchFamily="18" charset="0"/>
              </a:rPr>
              <a:t>thống</a:t>
            </a:r>
            <a:endParaRPr lang="en-US" sz="2400" dirty="0">
              <a:solidFill>
                <a:srgbClr val="000714"/>
              </a:solidFill>
              <a:latin typeface="Times New Roman" panose="02020603050405020304" pitchFamily="18" charset="0"/>
              <a:cs typeface="Times New Roman" panose="02020603050405020304" pitchFamily="18" charset="0"/>
            </a:endParaRPr>
          </a:p>
          <a:p>
            <a:pPr marL="747713" lvl="1" indent="-290513" algn="just">
              <a:lnSpc>
                <a:spcPct val="130000"/>
              </a:lnSpc>
              <a:spcBef>
                <a:spcPts val="0"/>
              </a:spcBef>
              <a:spcAft>
                <a:spcPts val="600"/>
              </a:spcAft>
              <a:buClr>
                <a:srgbClr val="0033CC"/>
              </a:buClr>
              <a:buFont typeface="Arial" pitchFamily="34" charset="0"/>
              <a:buChar char="•"/>
              <a:defRPr/>
            </a:pPr>
            <a:r>
              <a:rPr lang="vi-VN" sz="2400" dirty="0">
                <a:solidFill>
                  <a:srgbClr val="000714"/>
                </a:solidFill>
                <a:latin typeface="Times New Roman" panose="02020603050405020304" pitchFamily="18" charset="0"/>
                <a:cs typeface="Times New Roman" panose="02020603050405020304" pitchFamily="18" charset="0"/>
              </a:rPr>
              <a:t>Tìm hiểu về</a:t>
            </a:r>
            <a:r>
              <a:rPr lang="en-US" sz="2400" dirty="0">
                <a:solidFill>
                  <a:srgbClr val="000714"/>
                </a:solidFill>
                <a:latin typeface="Times New Roman" panose="02020603050405020304" pitchFamily="18" charset="0"/>
                <a:cs typeface="Times New Roman" panose="02020603050405020304" pitchFamily="18" charset="0"/>
              </a:rPr>
              <a:t> </a:t>
            </a:r>
            <a:r>
              <a:rPr lang="en-US" sz="2400" dirty="0" err="1">
                <a:solidFill>
                  <a:srgbClr val="000714"/>
                </a:solidFill>
                <a:latin typeface="Times New Roman" panose="02020603050405020304" pitchFamily="18" charset="0"/>
                <a:cs typeface="Times New Roman" panose="02020603050405020304" pitchFamily="18" charset="0"/>
              </a:rPr>
              <a:t>thuật</a:t>
            </a:r>
            <a:r>
              <a:rPr lang="en-US" sz="2400" dirty="0">
                <a:solidFill>
                  <a:srgbClr val="000714"/>
                </a:solidFill>
                <a:latin typeface="Times New Roman" panose="02020603050405020304" pitchFamily="18" charset="0"/>
                <a:cs typeface="Times New Roman" panose="02020603050405020304" pitchFamily="18" charset="0"/>
              </a:rPr>
              <a:t> </a:t>
            </a:r>
            <a:r>
              <a:rPr lang="en-US" sz="2400" dirty="0" err="1">
                <a:solidFill>
                  <a:srgbClr val="000714"/>
                </a:solidFill>
                <a:latin typeface="Times New Roman" panose="02020603050405020304" pitchFamily="18" charset="0"/>
                <a:cs typeface="Times New Roman" panose="02020603050405020304" pitchFamily="18" charset="0"/>
              </a:rPr>
              <a:t>toán</a:t>
            </a:r>
            <a:r>
              <a:rPr lang="en-US" sz="2400" dirty="0">
                <a:solidFill>
                  <a:srgbClr val="000714"/>
                </a:solidFill>
                <a:latin typeface="Times New Roman" panose="02020603050405020304" pitchFamily="18" charset="0"/>
                <a:cs typeface="Times New Roman" panose="02020603050405020304" pitchFamily="18" charset="0"/>
              </a:rPr>
              <a:t> </a:t>
            </a:r>
          </a:p>
          <a:p>
            <a:pPr marL="747713" lvl="1" indent="-290513" algn="just">
              <a:lnSpc>
                <a:spcPct val="130000"/>
              </a:lnSpc>
              <a:spcBef>
                <a:spcPts val="0"/>
              </a:spcBef>
              <a:spcAft>
                <a:spcPts val="600"/>
              </a:spcAft>
              <a:buClr>
                <a:srgbClr val="0033CC"/>
              </a:buClr>
              <a:buFont typeface="Arial" pitchFamily="34" charset="0"/>
              <a:buChar char="•"/>
              <a:defRPr/>
            </a:pPr>
            <a:r>
              <a:rPr lang="en-US" sz="2400" dirty="0" err="1">
                <a:solidFill>
                  <a:srgbClr val="000714"/>
                </a:solidFill>
                <a:latin typeface="Times New Roman" panose="02020603050405020304" pitchFamily="18" charset="0"/>
                <a:cs typeface="Times New Roman" panose="02020603050405020304" pitchFamily="18" charset="0"/>
              </a:rPr>
              <a:t>Thiết</a:t>
            </a:r>
            <a:r>
              <a:rPr lang="en-US" sz="2400" dirty="0">
                <a:solidFill>
                  <a:srgbClr val="000714"/>
                </a:solidFill>
                <a:latin typeface="Times New Roman" panose="02020603050405020304" pitchFamily="18" charset="0"/>
                <a:cs typeface="Times New Roman" panose="02020603050405020304" pitchFamily="18" charset="0"/>
              </a:rPr>
              <a:t> </a:t>
            </a:r>
            <a:r>
              <a:rPr lang="en-US" sz="2400" dirty="0" err="1">
                <a:solidFill>
                  <a:srgbClr val="000714"/>
                </a:solidFill>
                <a:latin typeface="Times New Roman" panose="02020603050405020304" pitchFamily="18" charset="0"/>
                <a:cs typeface="Times New Roman" panose="02020603050405020304" pitchFamily="18" charset="0"/>
              </a:rPr>
              <a:t>kế</a:t>
            </a:r>
            <a:r>
              <a:rPr lang="en-US" sz="2400" dirty="0">
                <a:solidFill>
                  <a:srgbClr val="000714"/>
                </a:solidFill>
                <a:latin typeface="Times New Roman" panose="02020603050405020304" pitchFamily="18" charset="0"/>
                <a:cs typeface="Times New Roman" panose="02020603050405020304" pitchFamily="18" charset="0"/>
              </a:rPr>
              <a:t> </a:t>
            </a:r>
            <a:r>
              <a:rPr lang="en-US" sz="2400" dirty="0" err="1">
                <a:solidFill>
                  <a:srgbClr val="000714"/>
                </a:solidFill>
                <a:latin typeface="Times New Roman" panose="02020603050405020304" pitchFamily="18" charset="0"/>
                <a:cs typeface="Times New Roman" panose="02020603050405020304" pitchFamily="18" charset="0"/>
              </a:rPr>
              <a:t>cấu</a:t>
            </a:r>
            <a:r>
              <a:rPr lang="en-US" sz="2400" dirty="0">
                <a:solidFill>
                  <a:srgbClr val="000714"/>
                </a:solidFill>
                <a:latin typeface="Times New Roman" panose="02020603050405020304" pitchFamily="18" charset="0"/>
                <a:cs typeface="Times New Roman" panose="02020603050405020304" pitchFamily="18" charset="0"/>
              </a:rPr>
              <a:t> </a:t>
            </a:r>
            <a:r>
              <a:rPr lang="en-US" sz="2400" dirty="0" err="1">
                <a:solidFill>
                  <a:srgbClr val="000714"/>
                </a:solidFill>
                <a:latin typeface="Times New Roman" panose="02020603050405020304" pitchFamily="18" charset="0"/>
                <a:cs typeface="Times New Roman" panose="02020603050405020304" pitchFamily="18" charset="0"/>
              </a:rPr>
              <a:t>trúc</a:t>
            </a:r>
            <a:r>
              <a:rPr lang="en-US" sz="2400" dirty="0">
                <a:solidFill>
                  <a:srgbClr val="000714"/>
                </a:solidFill>
                <a:latin typeface="Times New Roman" panose="02020603050405020304" pitchFamily="18" charset="0"/>
                <a:cs typeface="Times New Roman" panose="02020603050405020304" pitchFamily="18" charset="0"/>
              </a:rPr>
              <a:t> </a:t>
            </a:r>
            <a:r>
              <a:rPr lang="en-US" sz="2400" dirty="0" err="1">
                <a:solidFill>
                  <a:srgbClr val="000714"/>
                </a:solidFill>
                <a:latin typeface="Times New Roman" panose="02020603050405020304" pitchFamily="18" charset="0"/>
                <a:cs typeface="Times New Roman" panose="02020603050405020304" pitchFamily="18" charset="0"/>
              </a:rPr>
              <a:t>dữ</a:t>
            </a:r>
            <a:r>
              <a:rPr lang="en-US" sz="2400" dirty="0">
                <a:solidFill>
                  <a:srgbClr val="000714"/>
                </a:solidFill>
                <a:latin typeface="Times New Roman" panose="02020603050405020304" pitchFamily="18" charset="0"/>
                <a:cs typeface="Times New Roman" panose="02020603050405020304" pitchFamily="18" charset="0"/>
              </a:rPr>
              <a:t> </a:t>
            </a:r>
            <a:r>
              <a:rPr lang="en-US" sz="2400" dirty="0" err="1">
                <a:solidFill>
                  <a:srgbClr val="000714"/>
                </a:solidFill>
                <a:latin typeface="Times New Roman" panose="02020603050405020304" pitchFamily="18" charset="0"/>
                <a:cs typeface="Times New Roman" panose="02020603050405020304" pitchFamily="18" charset="0"/>
              </a:rPr>
              <a:t>liệu</a:t>
            </a:r>
            <a:endParaRPr lang="en-US" sz="2400" dirty="0">
              <a:solidFill>
                <a:srgbClr val="000714"/>
              </a:solidFill>
              <a:latin typeface="Times New Roman" panose="02020603050405020304" pitchFamily="18" charset="0"/>
              <a:cs typeface="Times New Roman" panose="02020603050405020304" pitchFamily="18" charset="0"/>
            </a:endParaRPr>
          </a:p>
          <a:p>
            <a:pPr marL="747713" lvl="1" indent="-290513" algn="just">
              <a:lnSpc>
                <a:spcPct val="130000"/>
              </a:lnSpc>
              <a:spcBef>
                <a:spcPts val="0"/>
              </a:spcBef>
              <a:spcAft>
                <a:spcPts val="600"/>
              </a:spcAft>
              <a:buClr>
                <a:srgbClr val="0033CC"/>
              </a:buClr>
              <a:buFont typeface="Arial" pitchFamily="34" charset="0"/>
              <a:buChar char="•"/>
              <a:defRPr/>
            </a:pPr>
            <a:r>
              <a:rPr lang="vi-VN" sz="2400" dirty="0">
                <a:solidFill>
                  <a:srgbClr val="000714"/>
                </a:solidFill>
                <a:latin typeface="Times New Roman" panose="02020603050405020304" pitchFamily="18" charset="0"/>
                <a:cs typeface="Times New Roman" panose="02020603050405020304" pitchFamily="18" charset="0"/>
              </a:rPr>
              <a:t>Xây dựng </a:t>
            </a:r>
            <a:r>
              <a:rPr lang="en-US" sz="2400" dirty="0" err="1">
                <a:solidFill>
                  <a:srgbClr val="000714"/>
                </a:solidFill>
                <a:latin typeface="Times New Roman" panose="02020603050405020304" pitchFamily="18" charset="0"/>
                <a:cs typeface="Times New Roman" panose="02020603050405020304" pitchFamily="18" charset="0"/>
              </a:rPr>
              <a:t>hệ</a:t>
            </a:r>
            <a:r>
              <a:rPr lang="en-US" sz="2400" dirty="0">
                <a:solidFill>
                  <a:srgbClr val="000714"/>
                </a:solidFill>
                <a:latin typeface="Times New Roman" panose="02020603050405020304" pitchFamily="18" charset="0"/>
                <a:cs typeface="Times New Roman" panose="02020603050405020304" pitchFamily="18" charset="0"/>
              </a:rPr>
              <a:t> </a:t>
            </a:r>
            <a:r>
              <a:rPr lang="en-US" sz="2400" dirty="0" err="1">
                <a:solidFill>
                  <a:srgbClr val="000714"/>
                </a:solidFill>
                <a:latin typeface="Times New Roman" panose="02020603050405020304" pitchFamily="18" charset="0"/>
                <a:cs typeface="Times New Roman" panose="02020603050405020304" pitchFamily="18" charset="0"/>
              </a:rPr>
              <a:t>thống</a:t>
            </a:r>
            <a:r>
              <a:rPr lang="en-US" sz="2400" dirty="0">
                <a:solidFill>
                  <a:srgbClr val="000714"/>
                </a:solidFill>
                <a:latin typeface="Times New Roman" panose="02020603050405020304" pitchFamily="18" charset="0"/>
                <a:cs typeface="Times New Roman" panose="02020603050405020304" pitchFamily="18" charset="0"/>
              </a:rPr>
              <a:t> </a:t>
            </a:r>
            <a:r>
              <a:rPr lang="en-US" sz="2400" dirty="0" err="1">
                <a:solidFill>
                  <a:srgbClr val="000714"/>
                </a:solidFill>
                <a:latin typeface="Times New Roman" panose="02020603050405020304" pitchFamily="18" charset="0"/>
                <a:cs typeface="Times New Roman" panose="02020603050405020304" pitchFamily="18" charset="0"/>
              </a:rPr>
              <a:t>mua</a:t>
            </a:r>
            <a:r>
              <a:rPr lang="en-US" sz="2400" dirty="0">
                <a:solidFill>
                  <a:srgbClr val="000714"/>
                </a:solidFill>
                <a:latin typeface="Times New Roman" panose="02020603050405020304" pitchFamily="18" charset="0"/>
                <a:cs typeface="Times New Roman" panose="02020603050405020304" pitchFamily="18" charset="0"/>
              </a:rPr>
              <a:t> </a:t>
            </a:r>
            <a:r>
              <a:rPr lang="en-US" sz="2400" dirty="0" err="1">
                <a:solidFill>
                  <a:srgbClr val="000714"/>
                </a:solidFill>
                <a:latin typeface="Times New Roman" panose="02020603050405020304" pitchFamily="18" charset="0"/>
                <a:cs typeface="Times New Roman" panose="02020603050405020304" pitchFamily="18" charset="0"/>
              </a:rPr>
              <a:t>bán</a:t>
            </a:r>
            <a:r>
              <a:rPr lang="en-US" sz="2400" dirty="0">
                <a:solidFill>
                  <a:srgbClr val="000714"/>
                </a:solidFill>
                <a:latin typeface="Times New Roman" panose="02020603050405020304" pitchFamily="18" charset="0"/>
                <a:cs typeface="Times New Roman" panose="02020603050405020304" pitchFamily="18" charset="0"/>
              </a:rPr>
              <a:t> </a:t>
            </a:r>
            <a:r>
              <a:rPr lang="en-US" sz="2400" dirty="0" err="1">
                <a:solidFill>
                  <a:srgbClr val="000714"/>
                </a:solidFill>
                <a:latin typeface="Times New Roman" panose="02020603050405020304" pitchFamily="18" charset="0"/>
                <a:cs typeface="Times New Roman" panose="02020603050405020304" pitchFamily="18" charset="0"/>
              </a:rPr>
              <a:t>và</a:t>
            </a:r>
            <a:r>
              <a:rPr lang="en-US" sz="2400" dirty="0">
                <a:solidFill>
                  <a:srgbClr val="000714"/>
                </a:solidFill>
                <a:latin typeface="Times New Roman" panose="02020603050405020304" pitchFamily="18" charset="0"/>
                <a:cs typeface="Times New Roman" panose="02020603050405020304" pitchFamily="18" charset="0"/>
              </a:rPr>
              <a:t> </a:t>
            </a:r>
            <a:r>
              <a:rPr lang="en-US" sz="2400" dirty="0" err="1">
                <a:solidFill>
                  <a:srgbClr val="000714"/>
                </a:solidFill>
                <a:latin typeface="Times New Roman" panose="02020603050405020304" pitchFamily="18" charset="0"/>
                <a:cs typeface="Times New Roman" panose="02020603050405020304" pitchFamily="18" charset="0"/>
              </a:rPr>
              <a:t>quản</a:t>
            </a:r>
            <a:r>
              <a:rPr lang="en-US" sz="2400" dirty="0">
                <a:solidFill>
                  <a:srgbClr val="000714"/>
                </a:solidFill>
                <a:latin typeface="Times New Roman" panose="02020603050405020304" pitchFamily="18" charset="0"/>
                <a:cs typeface="Times New Roman" panose="02020603050405020304" pitchFamily="18" charset="0"/>
              </a:rPr>
              <a:t> </a:t>
            </a:r>
            <a:r>
              <a:rPr lang="en-US" sz="2400" dirty="0" err="1">
                <a:solidFill>
                  <a:srgbClr val="000714"/>
                </a:solidFill>
                <a:latin typeface="Times New Roman" panose="02020603050405020304" pitchFamily="18" charset="0"/>
                <a:cs typeface="Times New Roman" panose="02020603050405020304" pitchFamily="18" charset="0"/>
              </a:rPr>
              <a:t>lý</a:t>
            </a:r>
            <a:r>
              <a:rPr lang="en-US" sz="2400" dirty="0">
                <a:solidFill>
                  <a:srgbClr val="000714"/>
                </a:solidFill>
                <a:latin typeface="Times New Roman" panose="02020603050405020304" pitchFamily="18" charset="0"/>
                <a:cs typeface="Times New Roman" panose="02020603050405020304" pitchFamily="18" charset="0"/>
              </a:rPr>
              <a:t> </a:t>
            </a:r>
            <a:r>
              <a:rPr lang="en-US" sz="2400" dirty="0" err="1">
                <a:solidFill>
                  <a:srgbClr val="000714"/>
                </a:solidFill>
                <a:latin typeface="Times New Roman" panose="02020603050405020304" pitchFamily="18" charset="0"/>
                <a:cs typeface="Times New Roman" panose="02020603050405020304" pitchFamily="18" charset="0"/>
              </a:rPr>
              <a:t>thiết</a:t>
            </a:r>
            <a:r>
              <a:rPr lang="en-US" sz="2400" dirty="0">
                <a:solidFill>
                  <a:srgbClr val="000714"/>
                </a:solidFill>
                <a:latin typeface="Times New Roman" panose="02020603050405020304" pitchFamily="18" charset="0"/>
                <a:cs typeface="Times New Roman" panose="02020603050405020304" pitchFamily="18" charset="0"/>
              </a:rPr>
              <a:t> </a:t>
            </a:r>
            <a:r>
              <a:rPr lang="en-US" sz="2400" dirty="0" err="1">
                <a:solidFill>
                  <a:srgbClr val="000714"/>
                </a:solidFill>
                <a:latin typeface="Times New Roman" panose="02020603050405020304" pitchFamily="18" charset="0"/>
                <a:cs typeface="Times New Roman" panose="02020603050405020304" pitchFamily="18" charset="0"/>
              </a:rPr>
              <a:t>bị</a:t>
            </a:r>
            <a:r>
              <a:rPr lang="en-US" sz="2400" dirty="0">
                <a:solidFill>
                  <a:srgbClr val="000714"/>
                </a:solidFill>
                <a:latin typeface="Times New Roman" panose="02020603050405020304" pitchFamily="18" charset="0"/>
                <a:cs typeface="Times New Roman" panose="02020603050405020304" pitchFamily="18" charset="0"/>
              </a:rPr>
              <a:t> </a:t>
            </a:r>
            <a:r>
              <a:rPr lang="en-US" sz="2400" dirty="0" err="1">
                <a:solidFill>
                  <a:srgbClr val="000714"/>
                </a:solidFill>
                <a:latin typeface="Times New Roman" panose="02020603050405020304" pitchFamily="18" charset="0"/>
                <a:cs typeface="Times New Roman" panose="02020603050405020304" pitchFamily="18" charset="0"/>
              </a:rPr>
              <a:t>điện</a:t>
            </a:r>
            <a:r>
              <a:rPr lang="en-US" sz="2400" dirty="0">
                <a:solidFill>
                  <a:srgbClr val="000714"/>
                </a:solidFill>
                <a:latin typeface="Times New Roman" panose="02020603050405020304" pitchFamily="18" charset="0"/>
                <a:cs typeface="Times New Roman" panose="02020603050405020304" pitchFamily="18" charset="0"/>
              </a:rPr>
              <a:t> </a:t>
            </a:r>
            <a:r>
              <a:rPr lang="en-US" sz="2400" dirty="0" err="1">
                <a:solidFill>
                  <a:srgbClr val="000714"/>
                </a:solidFill>
                <a:latin typeface="Times New Roman" panose="02020603050405020304" pitchFamily="18" charset="0"/>
                <a:cs typeface="Times New Roman" panose="02020603050405020304" pitchFamily="18" charset="0"/>
              </a:rPr>
              <a:t>tử</a:t>
            </a:r>
            <a:endParaRPr lang="vi-VN" sz="2400" dirty="0">
              <a:latin typeface="Times New Roman" panose="02020603050405020304" pitchFamily="18" charset="0"/>
              <a:cs typeface="Times New Roman" panose="02020603050405020304" pitchFamily="18" charset="0"/>
            </a:endParaRPr>
          </a:p>
        </p:txBody>
      </p:sp>
      <p:sp>
        <p:nvSpPr>
          <p:cNvPr id="6" name="Rectangle 2"/>
          <p:cNvSpPr txBox="1">
            <a:spLocks noChangeArrowheads="1"/>
          </p:cNvSpPr>
          <p:nvPr/>
        </p:nvSpPr>
        <p:spPr>
          <a:xfrm>
            <a:off x="1676400" y="228600"/>
            <a:ext cx="6781800" cy="685800"/>
          </a:xfrm>
          <a:prstGeom prst="rect">
            <a:avLst/>
          </a:prstGeom>
        </p:spPr>
        <p:txBody>
          <a:bodyPr anchor="ctr" anchorCtr="0"/>
          <a:lstStyle>
            <a:lvl1pPr algn="l" rtl="0" eaLnBrk="1" fontAlgn="base" hangingPunct="1">
              <a:spcBef>
                <a:spcPct val="0"/>
              </a:spcBef>
              <a:spcAft>
                <a:spcPct val="0"/>
              </a:spcAft>
              <a:defRPr sz="4000" b="1" cap="all">
                <a:solidFill>
                  <a:srgbClr val="FFFFFF"/>
                </a:solidFill>
                <a:latin typeface="+mj-lt"/>
                <a:ea typeface="+mj-ea"/>
                <a:cs typeface="+mj-cs"/>
              </a:defRPr>
            </a:lvl1pPr>
            <a:lvl2pPr algn="l" rtl="0" eaLnBrk="1" fontAlgn="base" hangingPunct="1">
              <a:spcBef>
                <a:spcPct val="0"/>
              </a:spcBef>
              <a:spcAft>
                <a:spcPct val="0"/>
              </a:spcAft>
              <a:defRPr sz="4400" b="1">
                <a:solidFill>
                  <a:srgbClr val="FFFFFF"/>
                </a:solidFill>
                <a:latin typeface="Arial" charset="0"/>
              </a:defRPr>
            </a:lvl2pPr>
            <a:lvl3pPr algn="l" rtl="0" eaLnBrk="1" fontAlgn="base" hangingPunct="1">
              <a:spcBef>
                <a:spcPct val="0"/>
              </a:spcBef>
              <a:spcAft>
                <a:spcPct val="0"/>
              </a:spcAft>
              <a:defRPr sz="4400" b="1">
                <a:solidFill>
                  <a:srgbClr val="FFFFFF"/>
                </a:solidFill>
                <a:latin typeface="Arial" charset="0"/>
              </a:defRPr>
            </a:lvl3pPr>
            <a:lvl4pPr algn="l" rtl="0" eaLnBrk="1" fontAlgn="base" hangingPunct="1">
              <a:spcBef>
                <a:spcPct val="0"/>
              </a:spcBef>
              <a:spcAft>
                <a:spcPct val="0"/>
              </a:spcAft>
              <a:defRPr sz="4400" b="1">
                <a:solidFill>
                  <a:srgbClr val="FFFFFF"/>
                </a:solidFill>
                <a:latin typeface="Arial" charset="0"/>
              </a:defRPr>
            </a:lvl4pPr>
            <a:lvl5pPr algn="l" rtl="0" eaLnBrk="1" fontAlgn="base" hangingPunct="1">
              <a:spcBef>
                <a:spcPct val="0"/>
              </a:spcBef>
              <a:spcAft>
                <a:spcPct val="0"/>
              </a:spcAft>
              <a:defRPr sz="4400" b="1">
                <a:solidFill>
                  <a:srgbClr val="FFFFFF"/>
                </a:solidFill>
                <a:latin typeface="Arial" charset="0"/>
              </a:defRPr>
            </a:lvl5pPr>
            <a:lvl6pPr marL="457200" algn="l" rtl="0" eaLnBrk="1" fontAlgn="base" hangingPunct="1">
              <a:spcBef>
                <a:spcPct val="0"/>
              </a:spcBef>
              <a:spcAft>
                <a:spcPct val="0"/>
              </a:spcAft>
              <a:defRPr sz="4400" b="1">
                <a:solidFill>
                  <a:srgbClr val="FFFFFF"/>
                </a:solidFill>
                <a:latin typeface="Arial" charset="0"/>
              </a:defRPr>
            </a:lvl6pPr>
            <a:lvl7pPr marL="914400" algn="l" rtl="0" eaLnBrk="1" fontAlgn="base" hangingPunct="1">
              <a:spcBef>
                <a:spcPct val="0"/>
              </a:spcBef>
              <a:spcAft>
                <a:spcPct val="0"/>
              </a:spcAft>
              <a:defRPr sz="4400" b="1">
                <a:solidFill>
                  <a:srgbClr val="FFFFFF"/>
                </a:solidFill>
                <a:latin typeface="Arial" charset="0"/>
              </a:defRPr>
            </a:lvl7pPr>
            <a:lvl8pPr marL="1371600" algn="l" rtl="0" eaLnBrk="1" fontAlgn="base" hangingPunct="1">
              <a:spcBef>
                <a:spcPct val="0"/>
              </a:spcBef>
              <a:spcAft>
                <a:spcPct val="0"/>
              </a:spcAft>
              <a:defRPr sz="4400" b="1">
                <a:solidFill>
                  <a:srgbClr val="FFFFFF"/>
                </a:solidFill>
                <a:latin typeface="Arial" charset="0"/>
              </a:defRPr>
            </a:lvl8pPr>
            <a:lvl9pPr marL="1828800" algn="l" rtl="0" eaLnBrk="1" fontAlgn="base" hangingPunct="1">
              <a:spcBef>
                <a:spcPct val="0"/>
              </a:spcBef>
              <a:spcAft>
                <a:spcPct val="0"/>
              </a:spcAft>
              <a:defRPr sz="4400" b="1">
                <a:solidFill>
                  <a:srgbClr val="FFFFFF"/>
                </a:solidFill>
                <a:latin typeface="Arial" charset="0"/>
              </a:defRPr>
            </a:lvl9pPr>
          </a:lstStyle>
          <a:p>
            <a:pPr algn="ctr"/>
            <a:r>
              <a:rPr lang="en-US" sz="2800" cap="none" dirty="0" err="1">
                <a:latin typeface="Times New Roman" panose="02020603050405020304" pitchFamily="18" charset="0"/>
                <a:cs typeface="Times New Roman" panose="02020603050405020304" pitchFamily="18" charset="0"/>
              </a:rPr>
              <a:t>Tổng</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quan</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đề</a:t>
            </a:r>
            <a:r>
              <a:rPr lang="en-US" sz="2800" cap="none" dirty="0">
                <a:latin typeface="Times New Roman" panose="02020603050405020304" pitchFamily="18" charset="0"/>
                <a:cs typeface="Times New Roman" panose="02020603050405020304" pitchFamily="18" charset="0"/>
              </a:rPr>
              <a:t> </a:t>
            </a:r>
            <a:r>
              <a:rPr lang="en-US" sz="2800" cap="none" dirty="0" err="1">
                <a:latin typeface="Times New Roman" panose="02020603050405020304" pitchFamily="18" charset="0"/>
                <a:cs typeface="Times New Roman" panose="02020603050405020304" pitchFamily="18" charset="0"/>
              </a:rPr>
              <a:t>tài</a:t>
            </a:r>
            <a:endParaRPr lang="en-US" sz="2800"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274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3"/>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a:xfrm>
            <a:off x="1676400" y="228600"/>
            <a:ext cx="6781800" cy="685800"/>
          </a:xfrm>
          <a:prstGeom prst="rect">
            <a:avLst/>
          </a:prstGeom>
        </p:spPr>
        <p:txBody>
          <a:bodyPr anchor="ctr" anchorCtr="0"/>
          <a:lstStyle>
            <a:lvl1pPr algn="l" rtl="0" eaLnBrk="1" fontAlgn="base" hangingPunct="1">
              <a:spcBef>
                <a:spcPct val="0"/>
              </a:spcBef>
              <a:spcAft>
                <a:spcPct val="0"/>
              </a:spcAft>
              <a:defRPr sz="4000" b="1" cap="all">
                <a:solidFill>
                  <a:srgbClr val="FFFFFF"/>
                </a:solidFill>
                <a:latin typeface="+mj-lt"/>
                <a:ea typeface="+mj-ea"/>
                <a:cs typeface="+mj-cs"/>
              </a:defRPr>
            </a:lvl1pPr>
            <a:lvl2pPr algn="l" rtl="0" eaLnBrk="1" fontAlgn="base" hangingPunct="1">
              <a:spcBef>
                <a:spcPct val="0"/>
              </a:spcBef>
              <a:spcAft>
                <a:spcPct val="0"/>
              </a:spcAft>
              <a:defRPr sz="4400" b="1">
                <a:solidFill>
                  <a:srgbClr val="FFFFFF"/>
                </a:solidFill>
                <a:latin typeface="Arial" charset="0"/>
              </a:defRPr>
            </a:lvl2pPr>
            <a:lvl3pPr algn="l" rtl="0" eaLnBrk="1" fontAlgn="base" hangingPunct="1">
              <a:spcBef>
                <a:spcPct val="0"/>
              </a:spcBef>
              <a:spcAft>
                <a:spcPct val="0"/>
              </a:spcAft>
              <a:defRPr sz="4400" b="1">
                <a:solidFill>
                  <a:srgbClr val="FFFFFF"/>
                </a:solidFill>
                <a:latin typeface="Arial" charset="0"/>
              </a:defRPr>
            </a:lvl3pPr>
            <a:lvl4pPr algn="l" rtl="0" eaLnBrk="1" fontAlgn="base" hangingPunct="1">
              <a:spcBef>
                <a:spcPct val="0"/>
              </a:spcBef>
              <a:spcAft>
                <a:spcPct val="0"/>
              </a:spcAft>
              <a:defRPr sz="4400" b="1">
                <a:solidFill>
                  <a:srgbClr val="FFFFFF"/>
                </a:solidFill>
                <a:latin typeface="Arial" charset="0"/>
              </a:defRPr>
            </a:lvl4pPr>
            <a:lvl5pPr algn="l" rtl="0" eaLnBrk="1" fontAlgn="base" hangingPunct="1">
              <a:spcBef>
                <a:spcPct val="0"/>
              </a:spcBef>
              <a:spcAft>
                <a:spcPct val="0"/>
              </a:spcAft>
              <a:defRPr sz="4400" b="1">
                <a:solidFill>
                  <a:srgbClr val="FFFFFF"/>
                </a:solidFill>
                <a:latin typeface="Arial" charset="0"/>
              </a:defRPr>
            </a:lvl5pPr>
            <a:lvl6pPr marL="457200" algn="l" rtl="0" eaLnBrk="1" fontAlgn="base" hangingPunct="1">
              <a:spcBef>
                <a:spcPct val="0"/>
              </a:spcBef>
              <a:spcAft>
                <a:spcPct val="0"/>
              </a:spcAft>
              <a:defRPr sz="4400" b="1">
                <a:solidFill>
                  <a:srgbClr val="FFFFFF"/>
                </a:solidFill>
                <a:latin typeface="Arial" charset="0"/>
              </a:defRPr>
            </a:lvl6pPr>
            <a:lvl7pPr marL="914400" algn="l" rtl="0" eaLnBrk="1" fontAlgn="base" hangingPunct="1">
              <a:spcBef>
                <a:spcPct val="0"/>
              </a:spcBef>
              <a:spcAft>
                <a:spcPct val="0"/>
              </a:spcAft>
              <a:defRPr sz="4400" b="1">
                <a:solidFill>
                  <a:srgbClr val="FFFFFF"/>
                </a:solidFill>
                <a:latin typeface="Arial" charset="0"/>
              </a:defRPr>
            </a:lvl7pPr>
            <a:lvl8pPr marL="1371600" algn="l" rtl="0" eaLnBrk="1" fontAlgn="base" hangingPunct="1">
              <a:spcBef>
                <a:spcPct val="0"/>
              </a:spcBef>
              <a:spcAft>
                <a:spcPct val="0"/>
              </a:spcAft>
              <a:defRPr sz="4400" b="1">
                <a:solidFill>
                  <a:srgbClr val="FFFFFF"/>
                </a:solidFill>
                <a:latin typeface="Arial" charset="0"/>
              </a:defRPr>
            </a:lvl8pPr>
            <a:lvl9pPr marL="1828800" algn="l" rtl="0" eaLnBrk="1" fontAlgn="base" hangingPunct="1">
              <a:spcBef>
                <a:spcPct val="0"/>
              </a:spcBef>
              <a:spcAft>
                <a:spcPct val="0"/>
              </a:spcAft>
              <a:defRPr sz="4400" b="1">
                <a:solidFill>
                  <a:srgbClr val="FFFFFF"/>
                </a:solidFill>
                <a:latin typeface="Arial" charset="0"/>
              </a:defRPr>
            </a:lvl9pPr>
          </a:lstStyle>
          <a:p>
            <a:pPr algn="ctr"/>
            <a:r>
              <a:rPr lang="en-US" sz="2800" dirty="0">
                <a:cs typeface="Times New Roman" pitchFamily="18" charset="0"/>
              </a:rPr>
              <a:t>NỘI </a:t>
            </a:r>
            <a:r>
              <a:rPr lang="en-US" sz="2800" dirty="0">
                <a:latin typeface="Times New Roman" panose="02020603050405020304" pitchFamily="18" charset="0"/>
                <a:cs typeface="Times New Roman" panose="02020603050405020304" pitchFamily="18" charset="0"/>
              </a:rPr>
              <a:t>DUNG</a:t>
            </a:r>
          </a:p>
        </p:txBody>
      </p:sp>
      <p:sp>
        <p:nvSpPr>
          <p:cNvPr id="5" name="AutoShape 47"/>
          <p:cNvSpPr>
            <a:spLocks noChangeArrowheads="1"/>
          </p:cNvSpPr>
          <p:nvPr/>
        </p:nvSpPr>
        <p:spPr bwMode="gray">
          <a:xfrm>
            <a:off x="2987676" y="2049462"/>
            <a:ext cx="6183313" cy="508000"/>
          </a:xfrm>
          <a:prstGeom prst="roundRect">
            <a:avLst>
              <a:gd name="adj" fmla="val 50000"/>
            </a:avLst>
          </a:prstGeom>
          <a:noFill/>
          <a:ln w="28575" algn="ctr">
            <a:solidFill>
              <a:schemeClr val="bg2"/>
            </a:solidFill>
            <a:round/>
            <a:headEnd/>
            <a:tailEnd/>
          </a:ln>
        </p:spPr>
        <p:txBody>
          <a:bodyPr wrap="none" anchor="ctr"/>
          <a:lstStyle/>
          <a:p>
            <a:pPr marL="342900" lvl="2" indent="-342900"/>
            <a:r>
              <a:rPr lang="fr-FR" sz="2300" b="1" dirty="0">
                <a:solidFill>
                  <a:schemeClr val="accent6">
                    <a:lumMod val="75000"/>
                  </a:schemeClr>
                </a:solidFill>
                <a:latin typeface="Times New Roman" panose="02020603050405020304" pitchFamily="18" charset="0"/>
                <a:cs typeface="Times New Roman" panose="02020603050405020304" pitchFamily="18" charset="0"/>
              </a:rPr>
              <a:t>1. </a:t>
            </a:r>
            <a:r>
              <a:rPr lang="fr-FR" sz="2300" b="1" dirty="0" err="1">
                <a:solidFill>
                  <a:schemeClr val="accent6">
                    <a:lumMod val="75000"/>
                  </a:schemeClr>
                </a:solidFill>
                <a:latin typeface="Times New Roman" panose="02020603050405020304" pitchFamily="18" charset="0"/>
                <a:cs typeface="Times New Roman" panose="02020603050405020304" pitchFamily="18" charset="0"/>
              </a:rPr>
              <a:t>Tổng</a:t>
            </a:r>
            <a:r>
              <a:rPr lang="fr-FR" sz="2300" b="1" dirty="0">
                <a:solidFill>
                  <a:schemeClr val="accent6">
                    <a:lumMod val="75000"/>
                  </a:schemeClr>
                </a:solidFill>
                <a:latin typeface="Times New Roman" panose="02020603050405020304" pitchFamily="18" charset="0"/>
                <a:cs typeface="Times New Roman" panose="02020603050405020304" pitchFamily="18" charset="0"/>
              </a:rPr>
              <a:t> </a:t>
            </a:r>
            <a:r>
              <a:rPr lang="fr-FR" sz="2300" b="1" dirty="0" err="1">
                <a:solidFill>
                  <a:schemeClr val="accent6">
                    <a:lumMod val="75000"/>
                  </a:schemeClr>
                </a:solidFill>
                <a:latin typeface="Times New Roman" panose="02020603050405020304" pitchFamily="18" charset="0"/>
                <a:cs typeface="Times New Roman" panose="02020603050405020304" pitchFamily="18" charset="0"/>
              </a:rPr>
              <a:t>quan</a:t>
            </a:r>
            <a:r>
              <a:rPr lang="fr-FR" sz="2300" b="1" dirty="0">
                <a:solidFill>
                  <a:schemeClr val="accent6">
                    <a:lumMod val="75000"/>
                  </a:schemeClr>
                </a:solidFill>
                <a:latin typeface="Times New Roman" panose="02020603050405020304" pitchFamily="18" charset="0"/>
                <a:cs typeface="Times New Roman" panose="02020603050405020304" pitchFamily="18" charset="0"/>
              </a:rPr>
              <a:t> </a:t>
            </a:r>
            <a:r>
              <a:rPr lang="fr-FR" sz="2300" b="1" dirty="0" err="1">
                <a:solidFill>
                  <a:schemeClr val="accent6">
                    <a:lumMod val="75000"/>
                  </a:schemeClr>
                </a:solidFill>
                <a:latin typeface="Times New Roman" panose="02020603050405020304" pitchFamily="18" charset="0"/>
                <a:cs typeface="Times New Roman" panose="02020603050405020304" pitchFamily="18" charset="0"/>
              </a:rPr>
              <a:t>về</a:t>
            </a:r>
            <a:r>
              <a:rPr lang="fr-FR" sz="2300" b="1" dirty="0">
                <a:solidFill>
                  <a:schemeClr val="accent6">
                    <a:lumMod val="75000"/>
                  </a:schemeClr>
                </a:solidFill>
                <a:latin typeface="Times New Roman" panose="02020603050405020304" pitchFamily="18" charset="0"/>
                <a:cs typeface="Times New Roman" panose="02020603050405020304" pitchFamily="18" charset="0"/>
              </a:rPr>
              <a:t> </a:t>
            </a:r>
            <a:r>
              <a:rPr lang="fr-FR" sz="2300" b="1" dirty="0" err="1">
                <a:solidFill>
                  <a:schemeClr val="accent6">
                    <a:lumMod val="75000"/>
                  </a:schemeClr>
                </a:solidFill>
                <a:latin typeface="Times New Roman" panose="02020603050405020304" pitchFamily="18" charset="0"/>
                <a:cs typeface="Times New Roman" panose="02020603050405020304" pitchFamily="18" charset="0"/>
              </a:rPr>
              <a:t>đề</a:t>
            </a:r>
            <a:r>
              <a:rPr lang="fr-FR" sz="2300" b="1" dirty="0">
                <a:solidFill>
                  <a:schemeClr val="accent6">
                    <a:lumMod val="75000"/>
                  </a:schemeClr>
                </a:solidFill>
                <a:latin typeface="Times New Roman" panose="02020603050405020304" pitchFamily="18" charset="0"/>
                <a:cs typeface="Times New Roman" panose="02020603050405020304" pitchFamily="18" charset="0"/>
              </a:rPr>
              <a:t> </a:t>
            </a:r>
            <a:r>
              <a:rPr lang="fr-FR" sz="2300" b="1" dirty="0" err="1">
                <a:solidFill>
                  <a:schemeClr val="accent6">
                    <a:lumMod val="75000"/>
                  </a:schemeClr>
                </a:solidFill>
                <a:latin typeface="Times New Roman" panose="02020603050405020304" pitchFamily="18" charset="0"/>
                <a:cs typeface="Times New Roman" panose="02020603050405020304" pitchFamily="18" charset="0"/>
              </a:rPr>
              <a:t>tài</a:t>
            </a:r>
            <a:endParaRPr lang="en-US" sz="2300" b="1"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7" name="AutoShape 97"/>
          <p:cNvSpPr>
            <a:spLocks noChangeArrowheads="1"/>
          </p:cNvSpPr>
          <p:nvPr/>
        </p:nvSpPr>
        <p:spPr bwMode="gray">
          <a:xfrm>
            <a:off x="2987676" y="3275012"/>
            <a:ext cx="6183313" cy="508000"/>
          </a:xfrm>
          <a:prstGeom prst="roundRect">
            <a:avLst>
              <a:gd name="adj" fmla="val 50000"/>
            </a:avLst>
          </a:prstGeom>
          <a:noFill/>
          <a:ln w="28575" algn="ctr">
            <a:solidFill>
              <a:schemeClr val="bg2"/>
            </a:solidFill>
            <a:round/>
            <a:headEnd/>
            <a:tailEnd/>
          </a:ln>
        </p:spPr>
        <p:txBody>
          <a:bodyPr wrap="none" anchor="ctr"/>
          <a:lstStyle/>
          <a:p>
            <a:pPr marL="342900" indent="-342900" eaLnBrk="0" hangingPunct="0"/>
            <a:r>
              <a:rPr lang="fr-FR" sz="2300" b="1" dirty="0">
                <a:solidFill>
                  <a:srgbClr val="006699"/>
                </a:solidFill>
                <a:latin typeface="Times New Roman" panose="02020603050405020304" pitchFamily="18" charset="0"/>
                <a:cs typeface="Times New Roman" panose="02020603050405020304" pitchFamily="18" charset="0"/>
              </a:rPr>
              <a:t>3. </a:t>
            </a:r>
            <a:r>
              <a:rPr lang="fr-FR" sz="2300" b="1" dirty="0" err="1">
                <a:solidFill>
                  <a:srgbClr val="006699"/>
                </a:solidFill>
                <a:latin typeface="Times New Roman" panose="02020603050405020304" pitchFamily="18" charset="0"/>
                <a:cs typeface="Times New Roman" panose="02020603050405020304" pitchFamily="18" charset="0"/>
              </a:rPr>
              <a:t>Phân</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tích</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thiết</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kế</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thuật</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toán</a:t>
            </a:r>
            <a:endParaRPr lang="en-US" sz="2300" b="1" dirty="0">
              <a:solidFill>
                <a:srgbClr val="006699"/>
              </a:solidFill>
              <a:latin typeface="Times New Roman" panose="02020603050405020304" pitchFamily="18" charset="0"/>
              <a:cs typeface="Times New Roman" panose="02020603050405020304" pitchFamily="18" charset="0"/>
            </a:endParaRPr>
          </a:p>
        </p:txBody>
      </p:sp>
      <p:sp>
        <p:nvSpPr>
          <p:cNvPr id="8" name="AutoShape 97"/>
          <p:cNvSpPr>
            <a:spLocks noChangeArrowheads="1"/>
          </p:cNvSpPr>
          <p:nvPr/>
        </p:nvSpPr>
        <p:spPr bwMode="gray">
          <a:xfrm>
            <a:off x="2987676" y="2627312"/>
            <a:ext cx="6183313" cy="508000"/>
          </a:xfrm>
          <a:prstGeom prst="roundRect">
            <a:avLst>
              <a:gd name="adj" fmla="val 50000"/>
            </a:avLst>
          </a:prstGeom>
          <a:solidFill>
            <a:srgbClr val="00B0F0"/>
          </a:solidFill>
          <a:ln w="28575" algn="ctr">
            <a:solidFill>
              <a:schemeClr val="bg2"/>
            </a:solidFill>
            <a:round/>
            <a:headEnd/>
            <a:tailEnd/>
          </a:ln>
        </p:spPr>
        <p:txBody>
          <a:bodyPr wrap="none" anchor="ctr"/>
          <a:lstStyle/>
          <a:p>
            <a:pPr marL="342900" indent="-342900" eaLnBrk="0" hangingPunct="0"/>
            <a:r>
              <a:rPr lang="fr-FR" sz="2500" b="1" dirty="0">
                <a:solidFill>
                  <a:srgbClr val="FFFF00"/>
                </a:solidFill>
                <a:latin typeface="Times New Roman" panose="02020603050405020304" pitchFamily="18" charset="0"/>
                <a:cs typeface="Times New Roman" panose="02020603050405020304" pitchFamily="18" charset="0"/>
              </a:rPr>
              <a:t>2. </a:t>
            </a:r>
            <a:r>
              <a:rPr lang="fr-FR" sz="2500" b="1" dirty="0" err="1">
                <a:solidFill>
                  <a:srgbClr val="FFFF00"/>
                </a:solidFill>
                <a:latin typeface="Times New Roman" panose="02020603050405020304" pitchFamily="18" charset="0"/>
                <a:cs typeface="Times New Roman" panose="02020603050405020304" pitchFamily="18" charset="0"/>
              </a:rPr>
              <a:t>Cơ</a:t>
            </a:r>
            <a:r>
              <a:rPr lang="fr-FR" sz="2500" b="1" dirty="0">
                <a:solidFill>
                  <a:srgbClr val="FFFF00"/>
                </a:solidFill>
                <a:latin typeface="Times New Roman" panose="02020603050405020304" pitchFamily="18" charset="0"/>
                <a:cs typeface="Times New Roman" panose="02020603050405020304" pitchFamily="18" charset="0"/>
              </a:rPr>
              <a:t> </a:t>
            </a:r>
            <a:r>
              <a:rPr lang="fr-FR" sz="2500" b="1" dirty="0" err="1">
                <a:solidFill>
                  <a:srgbClr val="FFFF00"/>
                </a:solidFill>
                <a:latin typeface="Times New Roman" panose="02020603050405020304" pitchFamily="18" charset="0"/>
                <a:cs typeface="Times New Roman" panose="02020603050405020304" pitchFamily="18" charset="0"/>
              </a:rPr>
              <a:t>sở</a:t>
            </a:r>
            <a:r>
              <a:rPr lang="fr-FR" sz="2500" b="1" dirty="0">
                <a:solidFill>
                  <a:srgbClr val="FFFF00"/>
                </a:solidFill>
                <a:latin typeface="Times New Roman" panose="02020603050405020304" pitchFamily="18" charset="0"/>
                <a:cs typeface="Times New Roman" panose="02020603050405020304" pitchFamily="18" charset="0"/>
              </a:rPr>
              <a:t> </a:t>
            </a:r>
            <a:r>
              <a:rPr lang="fr-FR" sz="2500" b="1" dirty="0" err="1">
                <a:solidFill>
                  <a:srgbClr val="FFFF00"/>
                </a:solidFill>
                <a:latin typeface="Times New Roman" panose="02020603050405020304" pitchFamily="18" charset="0"/>
                <a:cs typeface="Times New Roman" panose="02020603050405020304" pitchFamily="18" charset="0"/>
              </a:rPr>
              <a:t>lý</a:t>
            </a:r>
            <a:r>
              <a:rPr lang="fr-FR" sz="2500" b="1" dirty="0">
                <a:solidFill>
                  <a:srgbClr val="FFFF00"/>
                </a:solidFill>
                <a:latin typeface="Times New Roman" panose="02020603050405020304" pitchFamily="18" charset="0"/>
                <a:cs typeface="Times New Roman" panose="02020603050405020304" pitchFamily="18" charset="0"/>
              </a:rPr>
              <a:t> </a:t>
            </a:r>
            <a:r>
              <a:rPr lang="fr-FR" sz="2500" b="1" dirty="0" err="1">
                <a:solidFill>
                  <a:srgbClr val="FFFF00"/>
                </a:solidFill>
                <a:latin typeface="Times New Roman" panose="02020603050405020304" pitchFamily="18" charset="0"/>
                <a:cs typeface="Times New Roman" panose="02020603050405020304" pitchFamily="18" charset="0"/>
              </a:rPr>
              <a:t>thuyết</a:t>
            </a:r>
            <a:endParaRPr lang="en-US" sz="2500" b="1" dirty="0">
              <a:solidFill>
                <a:srgbClr val="FFFF00"/>
              </a:solidFill>
              <a:latin typeface="Times New Roman" panose="02020603050405020304" pitchFamily="18" charset="0"/>
              <a:cs typeface="Times New Roman" panose="02020603050405020304" pitchFamily="18" charset="0"/>
            </a:endParaRPr>
          </a:p>
        </p:txBody>
      </p:sp>
      <p:sp>
        <p:nvSpPr>
          <p:cNvPr id="10" name="AutoShape 97"/>
          <p:cNvSpPr>
            <a:spLocks noChangeArrowheads="1"/>
          </p:cNvSpPr>
          <p:nvPr/>
        </p:nvSpPr>
        <p:spPr bwMode="gray">
          <a:xfrm>
            <a:off x="2987676" y="3922712"/>
            <a:ext cx="6183313" cy="508000"/>
          </a:xfrm>
          <a:prstGeom prst="roundRect">
            <a:avLst>
              <a:gd name="adj" fmla="val 50000"/>
            </a:avLst>
          </a:prstGeom>
          <a:noFill/>
          <a:ln w="28575" algn="ctr">
            <a:solidFill>
              <a:schemeClr val="bg2"/>
            </a:solidFill>
            <a:round/>
            <a:headEnd/>
            <a:tailEnd/>
          </a:ln>
        </p:spPr>
        <p:txBody>
          <a:bodyPr wrap="none" anchor="ctr"/>
          <a:lstStyle/>
          <a:p>
            <a:pPr marL="342900" indent="-342900" eaLnBrk="0" hangingPunct="0"/>
            <a:r>
              <a:rPr lang="fr-FR" sz="2300" b="1" dirty="0">
                <a:solidFill>
                  <a:srgbClr val="006699"/>
                </a:solidFill>
                <a:latin typeface="Times New Roman" panose="02020603050405020304" pitchFamily="18" charset="0"/>
                <a:cs typeface="Times New Roman" panose="02020603050405020304" pitchFamily="18" charset="0"/>
              </a:rPr>
              <a:t>4. </a:t>
            </a:r>
            <a:r>
              <a:rPr lang="fr-FR" sz="2300" b="1" dirty="0" err="1">
                <a:solidFill>
                  <a:srgbClr val="006699"/>
                </a:solidFill>
                <a:latin typeface="Times New Roman" panose="02020603050405020304" pitchFamily="18" charset="0"/>
                <a:cs typeface="Times New Roman" panose="02020603050405020304" pitchFamily="18" charset="0"/>
              </a:rPr>
              <a:t>Kết</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quả</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thực</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nghiệm</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và</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đánh</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giá</a:t>
            </a:r>
            <a:endParaRPr lang="en-US" sz="2300" b="1" dirty="0">
              <a:solidFill>
                <a:srgbClr val="006699"/>
              </a:solidFill>
              <a:latin typeface="Times New Roman" panose="02020603050405020304" pitchFamily="18" charset="0"/>
              <a:cs typeface="Times New Roman" panose="02020603050405020304" pitchFamily="18" charset="0"/>
            </a:endParaRPr>
          </a:p>
        </p:txBody>
      </p:sp>
      <p:sp>
        <p:nvSpPr>
          <p:cNvPr id="12" name="AutoShape 97"/>
          <p:cNvSpPr>
            <a:spLocks noChangeArrowheads="1"/>
          </p:cNvSpPr>
          <p:nvPr/>
        </p:nvSpPr>
        <p:spPr bwMode="gray">
          <a:xfrm>
            <a:off x="2987676" y="4570412"/>
            <a:ext cx="6183313" cy="508000"/>
          </a:xfrm>
          <a:prstGeom prst="roundRect">
            <a:avLst>
              <a:gd name="adj" fmla="val 50000"/>
            </a:avLst>
          </a:prstGeom>
          <a:noFill/>
          <a:ln w="28575" algn="ctr">
            <a:solidFill>
              <a:schemeClr val="bg2"/>
            </a:solidFill>
            <a:round/>
            <a:headEnd/>
            <a:tailEnd/>
          </a:ln>
        </p:spPr>
        <p:txBody>
          <a:bodyPr wrap="none" anchor="ctr"/>
          <a:lstStyle/>
          <a:p>
            <a:pPr marL="342900" indent="-342900" eaLnBrk="0" hangingPunct="0"/>
            <a:r>
              <a:rPr lang="fr-FR" sz="2300" b="1" dirty="0">
                <a:solidFill>
                  <a:srgbClr val="006699"/>
                </a:solidFill>
                <a:latin typeface="Times New Roman" panose="02020603050405020304" pitchFamily="18" charset="0"/>
                <a:cs typeface="Times New Roman" panose="02020603050405020304" pitchFamily="18" charset="0"/>
              </a:rPr>
              <a:t>5. </a:t>
            </a:r>
            <a:r>
              <a:rPr lang="fr-FR" sz="2300" b="1" dirty="0" err="1">
                <a:solidFill>
                  <a:srgbClr val="006699"/>
                </a:solidFill>
                <a:latin typeface="Times New Roman" panose="02020603050405020304" pitchFamily="18" charset="0"/>
                <a:cs typeface="Times New Roman" panose="02020603050405020304" pitchFamily="18" charset="0"/>
              </a:rPr>
              <a:t>Kết</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luận</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và</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hướng</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phát</a:t>
            </a:r>
            <a:r>
              <a:rPr lang="fr-FR" sz="2300" b="1" dirty="0">
                <a:solidFill>
                  <a:srgbClr val="006699"/>
                </a:solidFill>
                <a:latin typeface="Times New Roman" panose="02020603050405020304" pitchFamily="18" charset="0"/>
                <a:cs typeface="Times New Roman" panose="02020603050405020304" pitchFamily="18" charset="0"/>
              </a:rPr>
              <a:t> </a:t>
            </a:r>
            <a:r>
              <a:rPr lang="fr-FR" sz="2300" b="1" dirty="0" err="1">
                <a:solidFill>
                  <a:srgbClr val="006699"/>
                </a:solidFill>
                <a:latin typeface="Times New Roman" panose="02020603050405020304" pitchFamily="18" charset="0"/>
                <a:cs typeface="Times New Roman" panose="02020603050405020304" pitchFamily="18" charset="0"/>
              </a:rPr>
              <a:t>triển</a:t>
            </a:r>
            <a:endParaRPr lang="en-US" sz="2300" b="1" dirty="0">
              <a:solidFill>
                <a:srgbClr val="00669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666325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0" grpId="0" animBg="1"/>
      <p:bldP spid="12" grpId="0" animBg="1"/>
    </p:bldLst>
  </p:timing>
</p:sld>
</file>

<file path=ppt/theme/theme1.xml><?xml version="1.0" encoding="utf-8"?>
<a:theme xmlns:a="http://schemas.openxmlformats.org/drawingml/2006/main" name="1_Theme2">
  <a:themeElements>
    <a:clrScheme name="Default Design 3">
      <a:dk1>
        <a:srgbClr val="808080"/>
      </a:dk1>
      <a:lt1>
        <a:srgbClr val="DDE89A"/>
      </a:lt1>
      <a:dk2>
        <a:srgbClr val="329A2A"/>
      </a:dk2>
      <a:lt2>
        <a:srgbClr val="185E25"/>
      </a:lt2>
      <a:accent1>
        <a:srgbClr val="80CB35"/>
      </a:accent1>
      <a:accent2>
        <a:srgbClr val="518CD3"/>
      </a:accent2>
      <a:accent3>
        <a:srgbClr val="ADCAAC"/>
      </a:accent3>
      <a:accent4>
        <a:srgbClr val="BDC683"/>
      </a:accent4>
      <a:accent5>
        <a:srgbClr val="C0E2AE"/>
      </a:accent5>
      <a:accent6>
        <a:srgbClr val="497EBF"/>
      </a:accent6>
      <a:hlink>
        <a:srgbClr val="E15D7C"/>
      </a:hlink>
      <a:folHlink>
        <a:srgbClr val="DB9153"/>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808080"/>
        </a:dk1>
        <a:lt1>
          <a:srgbClr val="EADCC0"/>
        </a:lt1>
        <a:dk2>
          <a:srgbClr val="F97407"/>
        </a:dk2>
        <a:lt2>
          <a:srgbClr val="E65D00"/>
        </a:lt2>
        <a:accent1>
          <a:srgbClr val="FBCF2D"/>
        </a:accent1>
        <a:accent2>
          <a:srgbClr val="5C8CDA"/>
        </a:accent2>
        <a:accent3>
          <a:srgbClr val="FBBCAA"/>
        </a:accent3>
        <a:accent4>
          <a:srgbClr val="C8BCA4"/>
        </a:accent4>
        <a:accent5>
          <a:srgbClr val="FDE4AD"/>
        </a:accent5>
        <a:accent6>
          <a:srgbClr val="537EC5"/>
        </a:accent6>
        <a:hlink>
          <a:srgbClr val="87D242"/>
        </a:hlink>
        <a:folHlink>
          <a:srgbClr val="DA6478"/>
        </a:folHlink>
      </a:clrScheme>
      <a:clrMap bg1="dk2" tx1="lt1" bg2="dk1" tx2="lt2" accent1="accent1" accent2="accent2" accent3="accent3" accent4="accent4" accent5="accent5" accent6="accent6" hlink="hlink" folHlink="folHlink"/>
    </a:extraClrScheme>
    <a:extraClrScheme>
      <a:clrScheme name="Default Design 2">
        <a:dk1>
          <a:srgbClr val="808080"/>
        </a:dk1>
        <a:lt1>
          <a:srgbClr val="9BD3E5"/>
        </a:lt1>
        <a:dk2>
          <a:srgbClr val="357DA9"/>
        </a:dk2>
        <a:lt2>
          <a:srgbClr val="101C56"/>
        </a:lt2>
        <a:accent1>
          <a:srgbClr val="58BECC"/>
        </a:accent1>
        <a:accent2>
          <a:srgbClr val="8A5BDF"/>
        </a:accent2>
        <a:accent3>
          <a:srgbClr val="AEBFD1"/>
        </a:accent3>
        <a:accent4>
          <a:srgbClr val="84B4C3"/>
        </a:accent4>
        <a:accent5>
          <a:srgbClr val="B4DBE2"/>
        </a:accent5>
        <a:accent6>
          <a:srgbClr val="7D52CA"/>
        </a:accent6>
        <a:hlink>
          <a:srgbClr val="6ECC4C"/>
        </a:hlink>
        <a:folHlink>
          <a:srgbClr val="DD693B"/>
        </a:folHlink>
      </a:clrScheme>
      <a:clrMap bg1="dk2" tx1="lt1" bg2="dk1" tx2="lt2" accent1="accent1" accent2="accent2" accent3="accent3" accent4="accent4" accent5="accent5" accent6="accent6" hlink="hlink" folHlink="folHlink"/>
    </a:extraClrScheme>
    <a:extraClrScheme>
      <a:clrScheme name="Default Design 3">
        <a:dk1>
          <a:srgbClr val="808080"/>
        </a:dk1>
        <a:lt1>
          <a:srgbClr val="DDE89A"/>
        </a:lt1>
        <a:dk2>
          <a:srgbClr val="329A2A"/>
        </a:dk2>
        <a:lt2>
          <a:srgbClr val="185E25"/>
        </a:lt2>
        <a:accent1>
          <a:srgbClr val="80CB35"/>
        </a:accent1>
        <a:accent2>
          <a:srgbClr val="518CD3"/>
        </a:accent2>
        <a:accent3>
          <a:srgbClr val="ADCAAC"/>
        </a:accent3>
        <a:accent4>
          <a:srgbClr val="BDC683"/>
        </a:accent4>
        <a:accent5>
          <a:srgbClr val="C0E2AE"/>
        </a:accent5>
        <a:accent6>
          <a:srgbClr val="497EBF"/>
        </a:accent6>
        <a:hlink>
          <a:srgbClr val="E15D7C"/>
        </a:hlink>
        <a:folHlink>
          <a:srgbClr val="DB9153"/>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3304</TotalTime>
  <Words>2326</Words>
  <Application>Microsoft Office PowerPoint</Application>
  <PresentationFormat>Widescreen</PresentationFormat>
  <Paragraphs>231</Paragraphs>
  <Slides>49</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Calibri</vt:lpstr>
      <vt:lpstr>Courier New</vt:lpstr>
      <vt:lpstr>Times New Roman</vt:lpstr>
      <vt:lpstr>Wingdings</vt:lpstr>
      <vt:lpstr>1_Theme2</vt:lpstr>
      <vt:lpstr>TRƯỜNG ĐẠI HỌC BÁCH KHOA KHOA CÔNG NGHỆ THÔNG TIN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ĐẠI HỌC ĐÀ NẴNG TRƯỜNG ĐẠI HỌC BÁCH KHOA KHOA CÔNG NGHỆ THÔNG TIN</dc:title>
  <dc:creator>Vui</dc:creator>
  <cp:lastModifiedBy>Lương Văn Võ</cp:lastModifiedBy>
  <cp:revision>242</cp:revision>
  <dcterms:created xsi:type="dcterms:W3CDTF">2013-05-14T04:07:19Z</dcterms:created>
  <dcterms:modified xsi:type="dcterms:W3CDTF">2025-01-04T00:39:10Z</dcterms:modified>
</cp:coreProperties>
</file>